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5" r:id="rId1"/>
    <p:sldMasterId id="2147483751" r:id="rId2"/>
  </p:sldMasterIdLst>
  <p:notesMasterIdLst>
    <p:notesMasterId r:id="rId20"/>
  </p:notesMasterIdLst>
  <p:handoutMasterIdLst>
    <p:handoutMasterId r:id="rId21"/>
  </p:handoutMasterIdLst>
  <p:sldIdLst>
    <p:sldId id="256" r:id="rId3"/>
    <p:sldId id="270" r:id="rId4"/>
    <p:sldId id="274" r:id="rId5"/>
    <p:sldId id="266" r:id="rId6"/>
    <p:sldId id="275" r:id="rId7"/>
    <p:sldId id="283" r:id="rId8"/>
    <p:sldId id="276" r:id="rId9"/>
    <p:sldId id="277" r:id="rId10"/>
    <p:sldId id="278" r:id="rId11"/>
    <p:sldId id="267" r:id="rId12"/>
    <p:sldId id="268" r:id="rId13"/>
    <p:sldId id="271" r:id="rId14"/>
    <p:sldId id="269" r:id="rId15"/>
    <p:sldId id="280" r:id="rId16"/>
    <p:sldId id="281" r:id="rId17"/>
    <p:sldId id="273" r:id="rId18"/>
    <p:sldId id="282" r:id="rId19"/>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OSU uCOM"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636D6E"/>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7" autoAdjust="0"/>
    <p:restoredTop sz="90116" autoAdjust="0"/>
  </p:normalViewPr>
  <p:slideViewPr>
    <p:cSldViewPr snapToGrid="0" snapToObjects="1">
      <p:cViewPr varScale="1">
        <p:scale>
          <a:sx n="108" d="100"/>
          <a:sy n="108" d="100"/>
        </p:scale>
        <p:origin x="1740" y="114"/>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3" d="2"/>
        <a:sy n="3" d="2"/>
      </p:scale>
      <p:origin x="0" y="0"/>
    </p:cViewPr>
  </p:notesTextViewPr>
  <p:sorterViewPr>
    <p:cViewPr>
      <p:scale>
        <a:sx n="66" d="100"/>
        <a:sy n="66" d="100"/>
      </p:scale>
      <p:origin x="0" y="0"/>
    </p:cViewPr>
  </p:sorterViewPr>
  <p:notesViewPr>
    <p:cSldViewPr snapToGrid="0" snapToObjects="1">
      <p:cViewPr varScale="1">
        <p:scale>
          <a:sx n="111" d="100"/>
          <a:sy n="111" d="100"/>
        </p:scale>
        <p:origin x="-3944" y="-104"/>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8" Type="http://schemas.openxmlformats.org/officeDocument/2006/relationships/slide" Target="slides/slide17.xml"/><Relationship Id="rId3" Type="http://schemas.openxmlformats.org/officeDocument/2006/relationships/slide" Target="slides/slide11.xml"/><Relationship Id="rId7" Type="http://schemas.openxmlformats.org/officeDocument/2006/relationships/slide" Target="slides/slide15.xml"/><Relationship Id="rId2" Type="http://schemas.openxmlformats.org/officeDocument/2006/relationships/slide" Target="slides/slide10.xml"/><Relationship Id="rId1" Type="http://schemas.openxmlformats.org/officeDocument/2006/relationships/slide" Target="slides/slide1.xml"/><Relationship Id="rId6" Type="http://schemas.openxmlformats.org/officeDocument/2006/relationships/slide" Target="slides/slide14.xml"/><Relationship Id="rId5" Type="http://schemas.openxmlformats.org/officeDocument/2006/relationships/slide" Target="slides/slide13.xml"/><Relationship Id="rId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33118C-5D87-4E22-B36E-ADBCC09E175F}" type="doc">
      <dgm:prSet loTypeId="urn:microsoft.com/office/officeart/2005/8/layout/chevron2" loCatId="process" qsTypeId="urn:microsoft.com/office/officeart/2005/8/quickstyle/simple1" qsCatId="simple" csTypeId="urn:microsoft.com/office/officeart/2005/8/colors/accent3_1" csCatId="accent3" phldr="1"/>
      <dgm:spPr/>
      <dgm:t>
        <a:bodyPr/>
        <a:lstStyle/>
        <a:p>
          <a:endParaRPr lang="en-US"/>
        </a:p>
      </dgm:t>
    </dgm:pt>
    <dgm:pt modelId="{F4EFEB9C-50FA-4165-B942-327008F46784}">
      <dgm:prSet phldrT="[Text]"/>
      <dgm:spPr/>
      <dgm:t>
        <a:bodyPr/>
        <a:lstStyle/>
        <a:p>
          <a:r>
            <a:rPr lang="en-US" dirty="0" smtClean="0"/>
            <a:t>First Job</a:t>
          </a:r>
          <a:endParaRPr lang="en-US" dirty="0"/>
        </a:p>
      </dgm:t>
    </dgm:pt>
    <dgm:pt modelId="{3A56C06A-A32C-42E5-B368-5AD9068F6DB9}" type="parTrans" cxnId="{1E0716E3-E378-41CA-A5E1-39E4E7F808D9}">
      <dgm:prSet/>
      <dgm:spPr/>
      <dgm:t>
        <a:bodyPr/>
        <a:lstStyle/>
        <a:p>
          <a:endParaRPr lang="en-US"/>
        </a:p>
      </dgm:t>
    </dgm:pt>
    <dgm:pt modelId="{16B3AC82-B552-4284-B4BA-101B13B48D26}" type="sibTrans" cxnId="{1E0716E3-E378-41CA-A5E1-39E4E7F808D9}">
      <dgm:prSet/>
      <dgm:spPr/>
      <dgm:t>
        <a:bodyPr/>
        <a:lstStyle/>
        <a:p>
          <a:endParaRPr lang="en-US"/>
        </a:p>
      </dgm:t>
    </dgm:pt>
    <dgm:pt modelId="{CA891E8C-1F5C-4138-9896-49B86FBB2449}">
      <dgm:prSet phldrT="[Text]"/>
      <dgm:spPr/>
      <dgm:t>
        <a:bodyPr/>
        <a:lstStyle/>
        <a:p>
          <a:r>
            <a:rPr lang="en-US" dirty="0" smtClean="0"/>
            <a:t>Hall Director – Residence Life</a:t>
          </a:r>
          <a:endParaRPr lang="en-US" dirty="0"/>
        </a:p>
      </dgm:t>
    </dgm:pt>
    <dgm:pt modelId="{4029C8F3-72A2-49D5-9E51-8C50E0FA0FBF}" type="parTrans" cxnId="{D4E31A9E-6DF8-4D11-9B45-F78B311C94DA}">
      <dgm:prSet/>
      <dgm:spPr/>
      <dgm:t>
        <a:bodyPr/>
        <a:lstStyle/>
        <a:p>
          <a:endParaRPr lang="en-US"/>
        </a:p>
      </dgm:t>
    </dgm:pt>
    <dgm:pt modelId="{62C05D73-12CB-4CC9-AC93-41F0D210FB67}" type="sibTrans" cxnId="{D4E31A9E-6DF8-4D11-9B45-F78B311C94DA}">
      <dgm:prSet/>
      <dgm:spPr/>
      <dgm:t>
        <a:bodyPr/>
        <a:lstStyle/>
        <a:p>
          <a:endParaRPr lang="en-US"/>
        </a:p>
      </dgm:t>
    </dgm:pt>
    <dgm:pt modelId="{2CE05E51-9623-46F6-B594-94290E0B0283}">
      <dgm:prSet phldrT="[Text]"/>
      <dgm:spPr/>
      <dgm:t>
        <a:bodyPr/>
        <a:lstStyle/>
        <a:p>
          <a:r>
            <a:rPr lang="en-US" dirty="0" smtClean="0"/>
            <a:t>Ohio Dominican University</a:t>
          </a:r>
          <a:endParaRPr lang="en-US" dirty="0"/>
        </a:p>
      </dgm:t>
    </dgm:pt>
    <dgm:pt modelId="{56211515-41E1-4228-A9D7-848D61A9CC83}" type="parTrans" cxnId="{55989131-4128-4947-B672-C73E37E087EF}">
      <dgm:prSet/>
      <dgm:spPr/>
      <dgm:t>
        <a:bodyPr/>
        <a:lstStyle/>
        <a:p>
          <a:endParaRPr lang="en-US"/>
        </a:p>
      </dgm:t>
    </dgm:pt>
    <dgm:pt modelId="{16C9F973-AFB8-4D92-8CE0-49C026B13951}" type="sibTrans" cxnId="{55989131-4128-4947-B672-C73E37E087EF}">
      <dgm:prSet/>
      <dgm:spPr/>
      <dgm:t>
        <a:bodyPr/>
        <a:lstStyle/>
        <a:p>
          <a:endParaRPr lang="en-US"/>
        </a:p>
      </dgm:t>
    </dgm:pt>
    <dgm:pt modelId="{D85B5BDF-CD97-4FE9-80B0-43E8C13BE643}">
      <dgm:prSet phldrT="[Text]"/>
      <dgm:spPr/>
      <dgm:t>
        <a:bodyPr/>
        <a:lstStyle/>
        <a:p>
          <a:r>
            <a:rPr lang="en-US" dirty="0" smtClean="0"/>
            <a:t>Second Job</a:t>
          </a:r>
          <a:endParaRPr lang="en-US" dirty="0"/>
        </a:p>
      </dgm:t>
    </dgm:pt>
    <dgm:pt modelId="{73000595-32AA-4444-9BA5-E9A12D211C37}" type="parTrans" cxnId="{0DF07FEA-F945-4CEF-8BF9-46AAC937C04D}">
      <dgm:prSet/>
      <dgm:spPr/>
      <dgm:t>
        <a:bodyPr/>
        <a:lstStyle/>
        <a:p>
          <a:endParaRPr lang="en-US"/>
        </a:p>
      </dgm:t>
    </dgm:pt>
    <dgm:pt modelId="{0D5494CE-D3EF-4214-A263-C25C8EFB1795}" type="sibTrans" cxnId="{0DF07FEA-F945-4CEF-8BF9-46AAC937C04D}">
      <dgm:prSet/>
      <dgm:spPr/>
      <dgm:t>
        <a:bodyPr/>
        <a:lstStyle/>
        <a:p>
          <a:endParaRPr lang="en-US"/>
        </a:p>
      </dgm:t>
    </dgm:pt>
    <dgm:pt modelId="{9C2005D8-D715-4ABE-9EBF-A88E4BCBD14D}">
      <dgm:prSet phldrT="[Text]"/>
      <dgm:spPr/>
      <dgm:t>
        <a:bodyPr/>
        <a:lstStyle/>
        <a:p>
          <a:r>
            <a:rPr lang="en-US" dirty="0" smtClean="0"/>
            <a:t>Academic Advisor – College of Arts and Sciences and School of Communication</a:t>
          </a:r>
          <a:endParaRPr lang="en-US" dirty="0"/>
        </a:p>
      </dgm:t>
    </dgm:pt>
    <dgm:pt modelId="{3D82788F-30F0-405D-94F9-DEC6F67252AF}" type="parTrans" cxnId="{2AF1ED6D-A00E-40F8-A90A-39039C7EC3D4}">
      <dgm:prSet/>
      <dgm:spPr/>
      <dgm:t>
        <a:bodyPr/>
        <a:lstStyle/>
        <a:p>
          <a:endParaRPr lang="en-US"/>
        </a:p>
      </dgm:t>
    </dgm:pt>
    <dgm:pt modelId="{16C3420F-35FD-4C83-82ED-AFB4D7233F1D}" type="sibTrans" cxnId="{2AF1ED6D-A00E-40F8-A90A-39039C7EC3D4}">
      <dgm:prSet/>
      <dgm:spPr/>
      <dgm:t>
        <a:bodyPr/>
        <a:lstStyle/>
        <a:p>
          <a:endParaRPr lang="en-US"/>
        </a:p>
      </dgm:t>
    </dgm:pt>
    <dgm:pt modelId="{3443E6DE-9227-4FB6-B469-635D63342669}">
      <dgm:prSet phldrT="[Text]"/>
      <dgm:spPr/>
      <dgm:t>
        <a:bodyPr/>
        <a:lstStyle/>
        <a:p>
          <a:r>
            <a:rPr lang="en-US" dirty="0" smtClean="0"/>
            <a:t>Ohio State University</a:t>
          </a:r>
          <a:endParaRPr lang="en-US" dirty="0"/>
        </a:p>
      </dgm:t>
    </dgm:pt>
    <dgm:pt modelId="{6BD5C166-EF17-4A8B-BD04-A6C7DA959DB2}" type="parTrans" cxnId="{76A22233-CFD7-48B3-B09C-11928B53C23C}">
      <dgm:prSet/>
      <dgm:spPr/>
      <dgm:t>
        <a:bodyPr/>
        <a:lstStyle/>
        <a:p>
          <a:endParaRPr lang="en-US"/>
        </a:p>
      </dgm:t>
    </dgm:pt>
    <dgm:pt modelId="{6E5741A6-FA91-4779-912A-56A77678988D}" type="sibTrans" cxnId="{76A22233-CFD7-48B3-B09C-11928B53C23C}">
      <dgm:prSet/>
      <dgm:spPr/>
      <dgm:t>
        <a:bodyPr/>
        <a:lstStyle/>
        <a:p>
          <a:endParaRPr lang="en-US"/>
        </a:p>
      </dgm:t>
    </dgm:pt>
    <dgm:pt modelId="{515DEEAB-F1E7-4901-96BC-0F9EF88DEC84}">
      <dgm:prSet phldrT="[Text]"/>
      <dgm:spPr/>
      <dgm:t>
        <a:bodyPr/>
        <a:lstStyle/>
        <a:p>
          <a:r>
            <a:rPr lang="en-US" dirty="0" smtClean="0"/>
            <a:t>Third Job</a:t>
          </a:r>
          <a:endParaRPr lang="en-US" dirty="0"/>
        </a:p>
      </dgm:t>
    </dgm:pt>
    <dgm:pt modelId="{7A61DA5F-BBEB-4912-AC5D-E581C46BECEC}" type="parTrans" cxnId="{4E4BC074-0A96-4B91-A985-2897160C296D}">
      <dgm:prSet/>
      <dgm:spPr/>
      <dgm:t>
        <a:bodyPr/>
        <a:lstStyle/>
        <a:p>
          <a:endParaRPr lang="en-US"/>
        </a:p>
      </dgm:t>
    </dgm:pt>
    <dgm:pt modelId="{8091EB8A-049E-4FED-B023-9E45606D369F}" type="sibTrans" cxnId="{4E4BC074-0A96-4B91-A985-2897160C296D}">
      <dgm:prSet/>
      <dgm:spPr/>
      <dgm:t>
        <a:bodyPr/>
        <a:lstStyle/>
        <a:p>
          <a:endParaRPr lang="en-US"/>
        </a:p>
      </dgm:t>
    </dgm:pt>
    <dgm:pt modelId="{2DCA7E88-6D21-4665-BC32-2E01010B8274}">
      <dgm:prSet phldrT="[Text]"/>
      <dgm:spPr/>
      <dgm:t>
        <a:bodyPr/>
        <a:lstStyle/>
        <a:p>
          <a:r>
            <a:rPr lang="en-US" dirty="0" smtClean="0"/>
            <a:t>Program Coordinator – University Registrar</a:t>
          </a:r>
          <a:endParaRPr lang="en-US" dirty="0"/>
        </a:p>
      </dgm:t>
    </dgm:pt>
    <dgm:pt modelId="{5920EEAC-A886-440E-B91A-2F62E6134A02}" type="parTrans" cxnId="{FB3C9FB1-9643-41E6-9618-B1C8EB4CD46F}">
      <dgm:prSet/>
      <dgm:spPr/>
      <dgm:t>
        <a:bodyPr/>
        <a:lstStyle/>
        <a:p>
          <a:endParaRPr lang="en-US"/>
        </a:p>
      </dgm:t>
    </dgm:pt>
    <dgm:pt modelId="{75BF224F-75BA-461A-8B75-5C71F931CD65}" type="sibTrans" cxnId="{FB3C9FB1-9643-41E6-9618-B1C8EB4CD46F}">
      <dgm:prSet/>
      <dgm:spPr/>
      <dgm:t>
        <a:bodyPr/>
        <a:lstStyle/>
        <a:p>
          <a:endParaRPr lang="en-US"/>
        </a:p>
      </dgm:t>
    </dgm:pt>
    <dgm:pt modelId="{A51A4F61-EF80-42FD-B6EB-CB69AC3FC1EE}">
      <dgm:prSet phldrT="[Text]"/>
      <dgm:spPr/>
      <dgm:t>
        <a:bodyPr/>
        <a:lstStyle/>
        <a:p>
          <a:r>
            <a:rPr lang="en-US" dirty="0" smtClean="0"/>
            <a:t>Ohio State University</a:t>
          </a:r>
          <a:endParaRPr lang="en-US" dirty="0"/>
        </a:p>
      </dgm:t>
    </dgm:pt>
    <dgm:pt modelId="{A52DCABF-6CC8-481A-A8BF-7F43823657A9}" type="parTrans" cxnId="{1BDB99CC-EFFF-4EF9-AEA6-525F6FBAA4DE}">
      <dgm:prSet/>
      <dgm:spPr/>
      <dgm:t>
        <a:bodyPr/>
        <a:lstStyle/>
        <a:p>
          <a:endParaRPr lang="en-US"/>
        </a:p>
      </dgm:t>
    </dgm:pt>
    <dgm:pt modelId="{4D0330B7-10D2-4180-BD00-F2255FF0E6DA}" type="sibTrans" cxnId="{1BDB99CC-EFFF-4EF9-AEA6-525F6FBAA4DE}">
      <dgm:prSet/>
      <dgm:spPr/>
      <dgm:t>
        <a:bodyPr/>
        <a:lstStyle/>
        <a:p>
          <a:endParaRPr lang="en-US"/>
        </a:p>
      </dgm:t>
    </dgm:pt>
    <dgm:pt modelId="{A212325D-4969-42C3-AEDA-231D48421948}">
      <dgm:prSet phldrT="[Text]"/>
      <dgm:spPr/>
      <dgm:t>
        <a:bodyPr/>
        <a:lstStyle/>
        <a:p>
          <a:r>
            <a:rPr lang="en-US" dirty="0" smtClean="0"/>
            <a:t>Undergraduate Student</a:t>
          </a:r>
          <a:endParaRPr lang="en-US" dirty="0"/>
        </a:p>
      </dgm:t>
    </dgm:pt>
    <dgm:pt modelId="{DBDDE385-BE48-4F74-9A6E-A94E5D78A813}" type="parTrans" cxnId="{2DDC4622-5E5D-474C-A490-24C4A395AE52}">
      <dgm:prSet/>
      <dgm:spPr/>
      <dgm:t>
        <a:bodyPr/>
        <a:lstStyle/>
        <a:p>
          <a:endParaRPr lang="en-US"/>
        </a:p>
      </dgm:t>
    </dgm:pt>
    <dgm:pt modelId="{B9E68345-3221-439B-BFB9-210C01139A3F}" type="sibTrans" cxnId="{2DDC4622-5E5D-474C-A490-24C4A395AE52}">
      <dgm:prSet/>
      <dgm:spPr/>
      <dgm:t>
        <a:bodyPr/>
        <a:lstStyle/>
        <a:p>
          <a:endParaRPr lang="en-US"/>
        </a:p>
      </dgm:t>
    </dgm:pt>
    <dgm:pt modelId="{157FB36F-1361-4D8D-9B81-4827A9AEC9DF}">
      <dgm:prSet phldrT="[Text]"/>
      <dgm:spPr/>
      <dgm:t>
        <a:bodyPr/>
        <a:lstStyle/>
        <a:p>
          <a:r>
            <a:rPr lang="en-US" dirty="0" smtClean="0"/>
            <a:t>Graduate Student</a:t>
          </a:r>
          <a:endParaRPr lang="en-US" dirty="0"/>
        </a:p>
      </dgm:t>
    </dgm:pt>
    <dgm:pt modelId="{ABC5CAB6-2739-4098-A695-AFAAAEE727E8}" type="parTrans" cxnId="{BE815987-FDD0-4260-A2A1-DB0BBB3B2BA5}">
      <dgm:prSet/>
      <dgm:spPr/>
      <dgm:t>
        <a:bodyPr/>
        <a:lstStyle/>
        <a:p>
          <a:endParaRPr lang="en-US"/>
        </a:p>
      </dgm:t>
    </dgm:pt>
    <dgm:pt modelId="{C82A3002-F340-47B0-8DD3-660A5DC59830}" type="sibTrans" cxnId="{BE815987-FDD0-4260-A2A1-DB0BBB3B2BA5}">
      <dgm:prSet/>
      <dgm:spPr/>
      <dgm:t>
        <a:bodyPr/>
        <a:lstStyle/>
        <a:p>
          <a:endParaRPr lang="en-US"/>
        </a:p>
      </dgm:t>
    </dgm:pt>
    <dgm:pt modelId="{0AFAAF9D-B8CB-4416-A610-B7C5C14E3234}">
      <dgm:prSet phldrT="[Text]"/>
      <dgm:spPr/>
      <dgm:t>
        <a:bodyPr/>
        <a:lstStyle/>
        <a:p>
          <a:r>
            <a:rPr lang="en-US" dirty="0" smtClean="0"/>
            <a:t>Resident Assistant, Assistant Hall Director, Neighborhood Coordinator</a:t>
          </a:r>
          <a:endParaRPr lang="en-US" dirty="0"/>
        </a:p>
      </dgm:t>
    </dgm:pt>
    <dgm:pt modelId="{14B0F5CF-C866-4543-A7DA-DA00F455AFF6}" type="parTrans" cxnId="{955613F2-E51C-43E2-AEB3-3BCE79DAF716}">
      <dgm:prSet/>
      <dgm:spPr/>
      <dgm:t>
        <a:bodyPr/>
        <a:lstStyle/>
        <a:p>
          <a:endParaRPr lang="en-US"/>
        </a:p>
      </dgm:t>
    </dgm:pt>
    <dgm:pt modelId="{36577AD4-D5D5-4CE8-A105-DC8CB262618B}" type="sibTrans" cxnId="{955613F2-E51C-43E2-AEB3-3BCE79DAF716}">
      <dgm:prSet/>
      <dgm:spPr/>
      <dgm:t>
        <a:bodyPr/>
        <a:lstStyle/>
        <a:p>
          <a:endParaRPr lang="en-US"/>
        </a:p>
      </dgm:t>
    </dgm:pt>
    <dgm:pt modelId="{5DA617B4-7290-4D4A-9268-F1B81357CDB0}">
      <dgm:prSet phldrT="[Text]"/>
      <dgm:spPr/>
      <dgm:t>
        <a:bodyPr/>
        <a:lstStyle/>
        <a:p>
          <a:r>
            <a:rPr lang="en-US" dirty="0" smtClean="0"/>
            <a:t>Hope College</a:t>
          </a:r>
          <a:endParaRPr lang="en-US" dirty="0"/>
        </a:p>
      </dgm:t>
    </dgm:pt>
    <dgm:pt modelId="{C13BE621-DA74-43BD-8738-72061C16B046}" type="parTrans" cxnId="{EAFEDE0C-169D-414E-BCD9-7D48388EBD3F}">
      <dgm:prSet/>
      <dgm:spPr/>
      <dgm:t>
        <a:bodyPr/>
        <a:lstStyle/>
        <a:p>
          <a:endParaRPr lang="en-US"/>
        </a:p>
      </dgm:t>
    </dgm:pt>
    <dgm:pt modelId="{CA708C86-5F79-4835-BF30-17AA681B5174}" type="sibTrans" cxnId="{EAFEDE0C-169D-414E-BCD9-7D48388EBD3F}">
      <dgm:prSet/>
      <dgm:spPr/>
      <dgm:t>
        <a:bodyPr/>
        <a:lstStyle/>
        <a:p>
          <a:endParaRPr lang="en-US"/>
        </a:p>
      </dgm:t>
    </dgm:pt>
    <dgm:pt modelId="{9A45CAB7-219E-4BFF-9597-0474C92E534D}">
      <dgm:prSet phldrT="[Text]"/>
      <dgm:spPr/>
      <dgm:t>
        <a:bodyPr/>
        <a:lstStyle/>
        <a:p>
          <a:r>
            <a:rPr lang="en-US" dirty="0" smtClean="0"/>
            <a:t>Hall Director, Graduate First Year Advisor</a:t>
          </a:r>
          <a:endParaRPr lang="en-US" dirty="0"/>
        </a:p>
      </dgm:t>
    </dgm:pt>
    <dgm:pt modelId="{C7B787C6-055E-4EDC-8DE4-9683CD62F9F9}" type="parTrans" cxnId="{CDC53253-7755-4D06-8D8A-CB9A37067D22}">
      <dgm:prSet/>
      <dgm:spPr/>
      <dgm:t>
        <a:bodyPr/>
        <a:lstStyle/>
        <a:p>
          <a:endParaRPr lang="en-US"/>
        </a:p>
      </dgm:t>
    </dgm:pt>
    <dgm:pt modelId="{8C45B41C-5FC3-4184-8DCD-4F42F5226A9A}" type="sibTrans" cxnId="{CDC53253-7755-4D06-8D8A-CB9A37067D22}">
      <dgm:prSet/>
      <dgm:spPr/>
      <dgm:t>
        <a:bodyPr/>
        <a:lstStyle/>
        <a:p>
          <a:endParaRPr lang="en-US"/>
        </a:p>
      </dgm:t>
    </dgm:pt>
    <dgm:pt modelId="{ADA75F6F-DF72-48B4-8678-531B76E7A7B4}">
      <dgm:prSet phldrT="[Text]"/>
      <dgm:spPr/>
      <dgm:t>
        <a:bodyPr/>
        <a:lstStyle/>
        <a:p>
          <a:r>
            <a:rPr lang="en-US" dirty="0" smtClean="0"/>
            <a:t>Miami University</a:t>
          </a:r>
          <a:endParaRPr lang="en-US" dirty="0"/>
        </a:p>
      </dgm:t>
    </dgm:pt>
    <dgm:pt modelId="{24E19924-8EC4-4BDC-896C-E0DD0DD42E9C}" type="parTrans" cxnId="{58F9F34F-3863-4BE0-8C7D-9142907DA8A1}">
      <dgm:prSet/>
      <dgm:spPr/>
      <dgm:t>
        <a:bodyPr/>
        <a:lstStyle/>
        <a:p>
          <a:endParaRPr lang="en-US"/>
        </a:p>
      </dgm:t>
    </dgm:pt>
    <dgm:pt modelId="{903D63F0-4416-48A5-887F-C76E0EABE62D}" type="sibTrans" cxnId="{58F9F34F-3863-4BE0-8C7D-9142907DA8A1}">
      <dgm:prSet/>
      <dgm:spPr/>
      <dgm:t>
        <a:bodyPr/>
        <a:lstStyle/>
        <a:p>
          <a:endParaRPr lang="en-US"/>
        </a:p>
      </dgm:t>
    </dgm:pt>
    <dgm:pt modelId="{53A7662E-C07C-4F0B-A75E-FF239D34A112}" type="pres">
      <dgm:prSet presAssocID="{0233118C-5D87-4E22-B36E-ADBCC09E175F}" presName="linearFlow" presStyleCnt="0">
        <dgm:presLayoutVars>
          <dgm:dir/>
          <dgm:animLvl val="lvl"/>
          <dgm:resizeHandles val="exact"/>
        </dgm:presLayoutVars>
      </dgm:prSet>
      <dgm:spPr/>
      <dgm:t>
        <a:bodyPr/>
        <a:lstStyle/>
        <a:p>
          <a:endParaRPr lang="en-US"/>
        </a:p>
      </dgm:t>
    </dgm:pt>
    <dgm:pt modelId="{DB76CD0B-6AB7-4D95-80F0-60539DD972AC}" type="pres">
      <dgm:prSet presAssocID="{A212325D-4969-42C3-AEDA-231D48421948}" presName="composite" presStyleCnt="0"/>
      <dgm:spPr/>
    </dgm:pt>
    <dgm:pt modelId="{E0366E53-6D7A-4556-A881-AED81B739802}" type="pres">
      <dgm:prSet presAssocID="{A212325D-4969-42C3-AEDA-231D48421948}" presName="parentText" presStyleLbl="alignNode1" presStyleIdx="0" presStyleCnt="5">
        <dgm:presLayoutVars>
          <dgm:chMax val="1"/>
          <dgm:bulletEnabled val="1"/>
        </dgm:presLayoutVars>
      </dgm:prSet>
      <dgm:spPr/>
      <dgm:t>
        <a:bodyPr/>
        <a:lstStyle/>
        <a:p>
          <a:endParaRPr lang="en-US"/>
        </a:p>
      </dgm:t>
    </dgm:pt>
    <dgm:pt modelId="{CFB0C972-C892-4AC8-ADF4-98D9F7FCF5A3}" type="pres">
      <dgm:prSet presAssocID="{A212325D-4969-42C3-AEDA-231D48421948}" presName="descendantText" presStyleLbl="alignAcc1" presStyleIdx="0" presStyleCnt="5">
        <dgm:presLayoutVars>
          <dgm:bulletEnabled val="1"/>
        </dgm:presLayoutVars>
      </dgm:prSet>
      <dgm:spPr/>
      <dgm:t>
        <a:bodyPr/>
        <a:lstStyle/>
        <a:p>
          <a:endParaRPr lang="en-US"/>
        </a:p>
      </dgm:t>
    </dgm:pt>
    <dgm:pt modelId="{C7697346-ECE8-4361-9CC0-27CA10D59A1F}" type="pres">
      <dgm:prSet presAssocID="{B9E68345-3221-439B-BFB9-210C01139A3F}" presName="sp" presStyleCnt="0"/>
      <dgm:spPr/>
    </dgm:pt>
    <dgm:pt modelId="{56DF49B6-DE19-4570-8305-950A9CE79FFA}" type="pres">
      <dgm:prSet presAssocID="{157FB36F-1361-4D8D-9B81-4827A9AEC9DF}" presName="composite" presStyleCnt="0"/>
      <dgm:spPr/>
    </dgm:pt>
    <dgm:pt modelId="{649BF606-3DEA-4E52-8921-6903C65C95B0}" type="pres">
      <dgm:prSet presAssocID="{157FB36F-1361-4D8D-9B81-4827A9AEC9DF}" presName="parentText" presStyleLbl="alignNode1" presStyleIdx="1" presStyleCnt="5">
        <dgm:presLayoutVars>
          <dgm:chMax val="1"/>
          <dgm:bulletEnabled val="1"/>
        </dgm:presLayoutVars>
      </dgm:prSet>
      <dgm:spPr/>
      <dgm:t>
        <a:bodyPr/>
        <a:lstStyle/>
        <a:p>
          <a:endParaRPr lang="en-US"/>
        </a:p>
      </dgm:t>
    </dgm:pt>
    <dgm:pt modelId="{A7FFDF04-F250-4C61-8E92-BB5C3D9B5305}" type="pres">
      <dgm:prSet presAssocID="{157FB36F-1361-4D8D-9B81-4827A9AEC9DF}" presName="descendantText" presStyleLbl="alignAcc1" presStyleIdx="1" presStyleCnt="5">
        <dgm:presLayoutVars>
          <dgm:bulletEnabled val="1"/>
        </dgm:presLayoutVars>
      </dgm:prSet>
      <dgm:spPr/>
      <dgm:t>
        <a:bodyPr/>
        <a:lstStyle/>
        <a:p>
          <a:endParaRPr lang="en-US"/>
        </a:p>
      </dgm:t>
    </dgm:pt>
    <dgm:pt modelId="{57AC1CA1-179E-41E2-8961-61841F677F2D}" type="pres">
      <dgm:prSet presAssocID="{C82A3002-F340-47B0-8DD3-660A5DC59830}" presName="sp" presStyleCnt="0"/>
      <dgm:spPr/>
    </dgm:pt>
    <dgm:pt modelId="{2859DE74-B80B-4C4F-BC06-B4FB2488DE57}" type="pres">
      <dgm:prSet presAssocID="{F4EFEB9C-50FA-4165-B942-327008F46784}" presName="composite" presStyleCnt="0"/>
      <dgm:spPr/>
    </dgm:pt>
    <dgm:pt modelId="{E3D732B2-0467-4404-8E83-472082EFB0B2}" type="pres">
      <dgm:prSet presAssocID="{F4EFEB9C-50FA-4165-B942-327008F46784}" presName="parentText" presStyleLbl="alignNode1" presStyleIdx="2" presStyleCnt="5">
        <dgm:presLayoutVars>
          <dgm:chMax val="1"/>
          <dgm:bulletEnabled val="1"/>
        </dgm:presLayoutVars>
      </dgm:prSet>
      <dgm:spPr/>
      <dgm:t>
        <a:bodyPr/>
        <a:lstStyle/>
        <a:p>
          <a:endParaRPr lang="en-US"/>
        </a:p>
      </dgm:t>
    </dgm:pt>
    <dgm:pt modelId="{C3126298-9DA3-4713-8B74-5E4330353AFE}" type="pres">
      <dgm:prSet presAssocID="{F4EFEB9C-50FA-4165-B942-327008F46784}" presName="descendantText" presStyleLbl="alignAcc1" presStyleIdx="2" presStyleCnt="5">
        <dgm:presLayoutVars>
          <dgm:bulletEnabled val="1"/>
        </dgm:presLayoutVars>
      </dgm:prSet>
      <dgm:spPr/>
      <dgm:t>
        <a:bodyPr/>
        <a:lstStyle/>
        <a:p>
          <a:endParaRPr lang="en-US"/>
        </a:p>
      </dgm:t>
    </dgm:pt>
    <dgm:pt modelId="{3078CD84-4215-4048-85D0-57EEAFB5C8D5}" type="pres">
      <dgm:prSet presAssocID="{16B3AC82-B552-4284-B4BA-101B13B48D26}" presName="sp" presStyleCnt="0"/>
      <dgm:spPr/>
    </dgm:pt>
    <dgm:pt modelId="{9542D4B1-C5D9-491F-8B4C-8F37127804E1}" type="pres">
      <dgm:prSet presAssocID="{D85B5BDF-CD97-4FE9-80B0-43E8C13BE643}" presName="composite" presStyleCnt="0"/>
      <dgm:spPr/>
    </dgm:pt>
    <dgm:pt modelId="{111FB7CC-C3EA-4B1A-BF5A-92FB29D45533}" type="pres">
      <dgm:prSet presAssocID="{D85B5BDF-CD97-4FE9-80B0-43E8C13BE643}" presName="parentText" presStyleLbl="alignNode1" presStyleIdx="3" presStyleCnt="5">
        <dgm:presLayoutVars>
          <dgm:chMax val="1"/>
          <dgm:bulletEnabled val="1"/>
        </dgm:presLayoutVars>
      </dgm:prSet>
      <dgm:spPr/>
      <dgm:t>
        <a:bodyPr/>
        <a:lstStyle/>
        <a:p>
          <a:endParaRPr lang="en-US"/>
        </a:p>
      </dgm:t>
    </dgm:pt>
    <dgm:pt modelId="{F67FD283-4360-4480-8DDB-50A11FE78CA7}" type="pres">
      <dgm:prSet presAssocID="{D85B5BDF-CD97-4FE9-80B0-43E8C13BE643}" presName="descendantText" presStyleLbl="alignAcc1" presStyleIdx="3" presStyleCnt="5">
        <dgm:presLayoutVars>
          <dgm:bulletEnabled val="1"/>
        </dgm:presLayoutVars>
      </dgm:prSet>
      <dgm:spPr/>
      <dgm:t>
        <a:bodyPr/>
        <a:lstStyle/>
        <a:p>
          <a:endParaRPr lang="en-US"/>
        </a:p>
      </dgm:t>
    </dgm:pt>
    <dgm:pt modelId="{2760C8A8-AE05-42A0-A657-0A3EA68B40B6}" type="pres">
      <dgm:prSet presAssocID="{0D5494CE-D3EF-4214-A263-C25C8EFB1795}" presName="sp" presStyleCnt="0"/>
      <dgm:spPr/>
    </dgm:pt>
    <dgm:pt modelId="{240631AC-CA93-4072-9D0B-3315140A4039}" type="pres">
      <dgm:prSet presAssocID="{515DEEAB-F1E7-4901-96BC-0F9EF88DEC84}" presName="composite" presStyleCnt="0"/>
      <dgm:spPr/>
    </dgm:pt>
    <dgm:pt modelId="{1CE9F687-D79E-46E7-8954-006A89969F55}" type="pres">
      <dgm:prSet presAssocID="{515DEEAB-F1E7-4901-96BC-0F9EF88DEC84}" presName="parentText" presStyleLbl="alignNode1" presStyleIdx="4" presStyleCnt="5">
        <dgm:presLayoutVars>
          <dgm:chMax val="1"/>
          <dgm:bulletEnabled val="1"/>
        </dgm:presLayoutVars>
      </dgm:prSet>
      <dgm:spPr/>
      <dgm:t>
        <a:bodyPr/>
        <a:lstStyle/>
        <a:p>
          <a:endParaRPr lang="en-US"/>
        </a:p>
      </dgm:t>
    </dgm:pt>
    <dgm:pt modelId="{82A35D90-79E6-419C-ADD4-C9A56BD56FCD}" type="pres">
      <dgm:prSet presAssocID="{515DEEAB-F1E7-4901-96BC-0F9EF88DEC84}" presName="descendantText" presStyleLbl="alignAcc1" presStyleIdx="4" presStyleCnt="5">
        <dgm:presLayoutVars>
          <dgm:bulletEnabled val="1"/>
        </dgm:presLayoutVars>
      </dgm:prSet>
      <dgm:spPr/>
      <dgm:t>
        <a:bodyPr/>
        <a:lstStyle/>
        <a:p>
          <a:endParaRPr lang="en-US"/>
        </a:p>
      </dgm:t>
    </dgm:pt>
  </dgm:ptLst>
  <dgm:cxnLst>
    <dgm:cxn modelId="{B0B78C7F-0634-4894-B5EE-1076E2A6F692}" type="presOf" srcId="{0AFAAF9D-B8CB-4416-A610-B7C5C14E3234}" destId="{CFB0C972-C892-4AC8-ADF4-98D9F7FCF5A3}" srcOrd="0" destOrd="0" presId="urn:microsoft.com/office/officeart/2005/8/layout/chevron2"/>
    <dgm:cxn modelId="{65CA6116-D147-4AFE-947C-7A6EDFEEB8B6}" type="presOf" srcId="{3443E6DE-9227-4FB6-B469-635D63342669}" destId="{F67FD283-4360-4480-8DDB-50A11FE78CA7}" srcOrd="0" destOrd="1" presId="urn:microsoft.com/office/officeart/2005/8/layout/chevron2"/>
    <dgm:cxn modelId="{8C8AC267-CEFA-4811-A964-7524580DB000}" type="presOf" srcId="{ADA75F6F-DF72-48B4-8678-531B76E7A7B4}" destId="{A7FFDF04-F250-4C61-8E92-BB5C3D9B5305}" srcOrd="0" destOrd="1" presId="urn:microsoft.com/office/officeart/2005/8/layout/chevron2"/>
    <dgm:cxn modelId="{CDC53253-7755-4D06-8D8A-CB9A37067D22}" srcId="{157FB36F-1361-4D8D-9B81-4827A9AEC9DF}" destId="{9A45CAB7-219E-4BFF-9597-0474C92E534D}" srcOrd="0" destOrd="0" parTransId="{C7B787C6-055E-4EDC-8DE4-9683CD62F9F9}" sibTransId="{8C45B41C-5FC3-4184-8DCD-4F42F5226A9A}"/>
    <dgm:cxn modelId="{955613F2-E51C-43E2-AEB3-3BCE79DAF716}" srcId="{A212325D-4969-42C3-AEDA-231D48421948}" destId="{0AFAAF9D-B8CB-4416-A610-B7C5C14E3234}" srcOrd="0" destOrd="0" parTransId="{14B0F5CF-C866-4543-A7DA-DA00F455AFF6}" sibTransId="{36577AD4-D5D5-4CE8-A105-DC8CB262618B}"/>
    <dgm:cxn modelId="{9D611D1A-1DE7-46A5-BA68-A23834A23CDA}" type="presOf" srcId="{157FB36F-1361-4D8D-9B81-4827A9AEC9DF}" destId="{649BF606-3DEA-4E52-8921-6903C65C95B0}" srcOrd="0" destOrd="0" presId="urn:microsoft.com/office/officeart/2005/8/layout/chevron2"/>
    <dgm:cxn modelId="{1E0716E3-E378-41CA-A5E1-39E4E7F808D9}" srcId="{0233118C-5D87-4E22-B36E-ADBCC09E175F}" destId="{F4EFEB9C-50FA-4165-B942-327008F46784}" srcOrd="2" destOrd="0" parTransId="{3A56C06A-A32C-42E5-B368-5AD9068F6DB9}" sibTransId="{16B3AC82-B552-4284-B4BA-101B13B48D26}"/>
    <dgm:cxn modelId="{8A9A22B2-2000-4CE3-BF3B-DB2F5DDE7A4A}" type="presOf" srcId="{A212325D-4969-42C3-AEDA-231D48421948}" destId="{E0366E53-6D7A-4556-A881-AED81B739802}" srcOrd="0" destOrd="0" presId="urn:microsoft.com/office/officeart/2005/8/layout/chevron2"/>
    <dgm:cxn modelId="{869E6811-E360-4B27-AF72-FB56AE1A71D8}" type="presOf" srcId="{2CE05E51-9623-46F6-B594-94290E0B0283}" destId="{C3126298-9DA3-4713-8B74-5E4330353AFE}" srcOrd="0" destOrd="1" presId="urn:microsoft.com/office/officeart/2005/8/layout/chevron2"/>
    <dgm:cxn modelId="{55989131-4128-4947-B672-C73E37E087EF}" srcId="{F4EFEB9C-50FA-4165-B942-327008F46784}" destId="{2CE05E51-9623-46F6-B594-94290E0B0283}" srcOrd="1" destOrd="0" parTransId="{56211515-41E1-4228-A9D7-848D61A9CC83}" sibTransId="{16C9F973-AFB8-4D92-8CE0-49C026B13951}"/>
    <dgm:cxn modelId="{FB3C9FB1-9643-41E6-9618-B1C8EB4CD46F}" srcId="{515DEEAB-F1E7-4901-96BC-0F9EF88DEC84}" destId="{2DCA7E88-6D21-4665-BC32-2E01010B8274}" srcOrd="0" destOrd="0" parTransId="{5920EEAC-A886-440E-B91A-2F62E6134A02}" sibTransId="{75BF224F-75BA-461A-8B75-5C71F931CD65}"/>
    <dgm:cxn modelId="{0AF1797D-4798-4ECF-9DA8-09EBA36C74E2}" type="presOf" srcId="{9C2005D8-D715-4ABE-9EBF-A88E4BCBD14D}" destId="{F67FD283-4360-4480-8DDB-50A11FE78CA7}" srcOrd="0" destOrd="0" presId="urn:microsoft.com/office/officeart/2005/8/layout/chevron2"/>
    <dgm:cxn modelId="{BE815987-FDD0-4260-A2A1-DB0BBB3B2BA5}" srcId="{0233118C-5D87-4E22-B36E-ADBCC09E175F}" destId="{157FB36F-1361-4D8D-9B81-4827A9AEC9DF}" srcOrd="1" destOrd="0" parTransId="{ABC5CAB6-2739-4098-A695-AFAAAEE727E8}" sibTransId="{C82A3002-F340-47B0-8DD3-660A5DC59830}"/>
    <dgm:cxn modelId="{EAFEDE0C-169D-414E-BCD9-7D48388EBD3F}" srcId="{A212325D-4969-42C3-AEDA-231D48421948}" destId="{5DA617B4-7290-4D4A-9268-F1B81357CDB0}" srcOrd="1" destOrd="0" parTransId="{C13BE621-DA74-43BD-8738-72061C16B046}" sibTransId="{CA708C86-5F79-4835-BF30-17AA681B5174}"/>
    <dgm:cxn modelId="{A20762B4-C97C-4963-B76C-C4C413068084}" type="presOf" srcId="{CA891E8C-1F5C-4138-9896-49B86FBB2449}" destId="{C3126298-9DA3-4713-8B74-5E4330353AFE}" srcOrd="0" destOrd="0" presId="urn:microsoft.com/office/officeart/2005/8/layout/chevron2"/>
    <dgm:cxn modelId="{76A22233-CFD7-48B3-B09C-11928B53C23C}" srcId="{D85B5BDF-CD97-4FE9-80B0-43E8C13BE643}" destId="{3443E6DE-9227-4FB6-B469-635D63342669}" srcOrd="1" destOrd="0" parTransId="{6BD5C166-EF17-4A8B-BD04-A6C7DA959DB2}" sibTransId="{6E5741A6-FA91-4779-912A-56A77678988D}"/>
    <dgm:cxn modelId="{2AF1ED6D-A00E-40F8-A90A-39039C7EC3D4}" srcId="{D85B5BDF-CD97-4FE9-80B0-43E8C13BE643}" destId="{9C2005D8-D715-4ABE-9EBF-A88E4BCBD14D}" srcOrd="0" destOrd="0" parTransId="{3D82788F-30F0-405D-94F9-DEC6F67252AF}" sibTransId="{16C3420F-35FD-4C83-82ED-AFB4D7233F1D}"/>
    <dgm:cxn modelId="{769E745A-DAC6-414B-BE5D-BE5F93C72DF5}" type="presOf" srcId="{D85B5BDF-CD97-4FE9-80B0-43E8C13BE643}" destId="{111FB7CC-C3EA-4B1A-BF5A-92FB29D45533}" srcOrd="0" destOrd="0" presId="urn:microsoft.com/office/officeart/2005/8/layout/chevron2"/>
    <dgm:cxn modelId="{10122826-E712-43E4-8A5D-539FBCBC4E0D}" type="presOf" srcId="{9A45CAB7-219E-4BFF-9597-0474C92E534D}" destId="{A7FFDF04-F250-4C61-8E92-BB5C3D9B5305}" srcOrd="0" destOrd="0" presId="urn:microsoft.com/office/officeart/2005/8/layout/chevron2"/>
    <dgm:cxn modelId="{58F9F34F-3863-4BE0-8C7D-9142907DA8A1}" srcId="{157FB36F-1361-4D8D-9B81-4827A9AEC9DF}" destId="{ADA75F6F-DF72-48B4-8678-531B76E7A7B4}" srcOrd="1" destOrd="0" parTransId="{24E19924-8EC4-4BDC-896C-E0DD0DD42E9C}" sibTransId="{903D63F0-4416-48A5-887F-C76E0EABE62D}"/>
    <dgm:cxn modelId="{266925C7-584F-42B4-B98C-DE5D48C325D8}" type="presOf" srcId="{F4EFEB9C-50FA-4165-B942-327008F46784}" destId="{E3D732B2-0467-4404-8E83-472082EFB0B2}" srcOrd="0" destOrd="0" presId="urn:microsoft.com/office/officeart/2005/8/layout/chevron2"/>
    <dgm:cxn modelId="{5607C6E7-85E3-4122-B477-7C108B2811BB}" type="presOf" srcId="{A51A4F61-EF80-42FD-B6EB-CB69AC3FC1EE}" destId="{82A35D90-79E6-419C-ADD4-C9A56BD56FCD}" srcOrd="0" destOrd="1" presId="urn:microsoft.com/office/officeart/2005/8/layout/chevron2"/>
    <dgm:cxn modelId="{D4E31A9E-6DF8-4D11-9B45-F78B311C94DA}" srcId="{F4EFEB9C-50FA-4165-B942-327008F46784}" destId="{CA891E8C-1F5C-4138-9896-49B86FBB2449}" srcOrd="0" destOrd="0" parTransId="{4029C8F3-72A2-49D5-9E51-8C50E0FA0FBF}" sibTransId="{62C05D73-12CB-4CC9-AC93-41F0D210FB67}"/>
    <dgm:cxn modelId="{5312DA0D-CBC3-4A11-8331-BCCD1F936F4D}" type="presOf" srcId="{2DCA7E88-6D21-4665-BC32-2E01010B8274}" destId="{82A35D90-79E6-419C-ADD4-C9A56BD56FCD}" srcOrd="0" destOrd="0" presId="urn:microsoft.com/office/officeart/2005/8/layout/chevron2"/>
    <dgm:cxn modelId="{4E4BC074-0A96-4B91-A985-2897160C296D}" srcId="{0233118C-5D87-4E22-B36E-ADBCC09E175F}" destId="{515DEEAB-F1E7-4901-96BC-0F9EF88DEC84}" srcOrd="4" destOrd="0" parTransId="{7A61DA5F-BBEB-4912-AC5D-E581C46BECEC}" sibTransId="{8091EB8A-049E-4FED-B023-9E45606D369F}"/>
    <dgm:cxn modelId="{1BDB99CC-EFFF-4EF9-AEA6-525F6FBAA4DE}" srcId="{515DEEAB-F1E7-4901-96BC-0F9EF88DEC84}" destId="{A51A4F61-EF80-42FD-B6EB-CB69AC3FC1EE}" srcOrd="1" destOrd="0" parTransId="{A52DCABF-6CC8-481A-A8BF-7F43823657A9}" sibTransId="{4D0330B7-10D2-4180-BD00-F2255FF0E6DA}"/>
    <dgm:cxn modelId="{55B210E6-46B0-439C-ABD6-1B4EADE10698}" type="presOf" srcId="{5DA617B4-7290-4D4A-9268-F1B81357CDB0}" destId="{CFB0C972-C892-4AC8-ADF4-98D9F7FCF5A3}" srcOrd="0" destOrd="1" presId="urn:microsoft.com/office/officeart/2005/8/layout/chevron2"/>
    <dgm:cxn modelId="{2DDC4622-5E5D-474C-A490-24C4A395AE52}" srcId="{0233118C-5D87-4E22-B36E-ADBCC09E175F}" destId="{A212325D-4969-42C3-AEDA-231D48421948}" srcOrd="0" destOrd="0" parTransId="{DBDDE385-BE48-4F74-9A6E-A94E5D78A813}" sibTransId="{B9E68345-3221-439B-BFB9-210C01139A3F}"/>
    <dgm:cxn modelId="{0DF07FEA-F945-4CEF-8BF9-46AAC937C04D}" srcId="{0233118C-5D87-4E22-B36E-ADBCC09E175F}" destId="{D85B5BDF-CD97-4FE9-80B0-43E8C13BE643}" srcOrd="3" destOrd="0" parTransId="{73000595-32AA-4444-9BA5-E9A12D211C37}" sibTransId="{0D5494CE-D3EF-4214-A263-C25C8EFB1795}"/>
    <dgm:cxn modelId="{CEA5E42D-9648-44EF-9D5B-34BBDAF7D1C2}" type="presOf" srcId="{0233118C-5D87-4E22-B36E-ADBCC09E175F}" destId="{53A7662E-C07C-4F0B-A75E-FF239D34A112}" srcOrd="0" destOrd="0" presId="urn:microsoft.com/office/officeart/2005/8/layout/chevron2"/>
    <dgm:cxn modelId="{76691ED4-4EC4-4808-95C5-4419B2808FA3}" type="presOf" srcId="{515DEEAB-F1E7-4901-96BC-0F9EF88DEC84}" destId="{1CE9F687-D79E-46E7-8954-006A89969F55}" srcOrd="0" destOrd="0" presId="urn:microsoft.com/office/officeart/2005/8/layout/chevron2"/>
    <dgm:cxn modelId="{8D9257BB-E18E-472C-AB90-DE033D9E43FB}" type="presParOf" srcId="{53A7662E-C07C-4F0B-A75E-FF239D34A112}" destId="{DB76CD0B-6AB7-4D95-80F0-60539DD972AC}" srcOrd="0" destOrd="0" presId="urn:microsoft.com/office/officeart/2005/8/layout/chevron2"/>
    <dgm:cxn modelId="{28ADF1BD-7346-4D04-8DA1-0C46AF42A562}" type="presParOf" srcId="{DB76CD0B-6AB7-4D95-80F0-60539DD972AC}" destId="{E0366E53-6D7A-4556-A881-AED81B739802}" srcOrd="0" destOrd="0" presId="urn:microsoft.com/office/officeart/2005/8/layout/chevron2"/>
    <dgm:cxn modelId="{29E6F9B9-23BB-4F65-8C72-52F9FFBCDD63}" type="presParOf" srcId="{DB76CD0B-6AB7-4D95-80F0-60539DD972AC}" destId="{CFB0C972-C892-4AC8-ADF4-98D9F7FCF5A3}" srcOrd="1" destOrd="0" presId="urn:microsoft.com/office/officeart/2005/8/layout/chevron2"/>
    <dgm:cxn modelId="{3673B739-9CBD-463C-A62B-66BCCF208725}" type="presParOf" srcId="{53A7662E-C07C-4F0B-A75E-FF239D34A112}" destId="{C7697346-ECE8-4361-9CC0-27CA10D59A1F}" srcOrd="1" destOrd="0" presId="urn:microsoft.com/office/officeart/2005/8/layout/chevron2"/>
    <dgm:cxn modelId="{36BA2660-6180-4F8C-8F5D-DF28BCDD90A2}" type="presParOf" srcId="{53A7662E-C07C-4F0B-A75E-FF239D34A112}" destId="{56DF49B6-DE19-4570-8305-950A9CE79FFA}" srcOrd="2" destOrd="0" presId="urn:microsoft.com/office/officeart/2005/8/layout/chevron2"/>
    <dgm:cxn modelId="{59DF7CA6-1E2E-41D3-8D90-84D55BA046CF}" type="presParOf" srcId="{56DF49B6-DE19-4570-8305-950A9CE79FFA}" destId="{649BF606-3DEA-4E52-8921-6903C65C95B0}" srcOrd="0" destOrd="0" presId="urn:microsoft.com/office/officeart/2005/8/layout/chevron2"/>
    <dgm:cxn modelId="{B361D18B-2279-4A0D-9E3A-96FC50BD7A44}" type="presParOf" srcId="{56DF49B6-DE19-4570-8305-950A9CE79FFA}" destId="{A7FFDF04-F250-4C61-8E92-BB5C3D9B5305}" srcOrd="1" destOrd="0" presId="urn:microsoft.com/office/officeart/2005/8/layout/chevron2"/>
    <dgm:cxn modelId="{B6FD5828-C655-4C6A-A2FC-1D004BC9A067}" type="presParOf" srcId="{53A7662E-C07C-4F0B-A75E-FF239D34A112}" destId="{57AC1CA1-179E-41E2-8961-61841F677F2D}" srcOrd="3" destOrd="0" presId="urn:microsoft.com/office/officeart/2005/8/layout/chevron2"/>
    <dgm:cxn modelId="{C7456BAE-BDAB-42ED-882B-5CB5A5639738}" type="presParOf" srcId="{53A7662E-C07C-4F0B-A75E-FF239D34A112}" destId="{2859DE74-B80B-4C4F-BC06-B4FB2488DE57}" srcOrd="4" destOrd="0" presId="urn:microsoft.com/office/officeart/2005/8/layout/chevron2"/>
    <dgm:cxn modelId="{61E94EF0-8086-42D8-856B-83CEF5CA60A1}" type="presParOf" srcId="{2859DE74-B80B-4C4F-BC06-B4FB2488DE57}" destId="{E3D732B2-0467-4404-8E83-472082EFB0B2}" srcOrd="0" destOrd="0" presId="urn:microsoft.com/office/officeart/2005/8/layout/chevron2"/>
    <dgm:cxn modelId="{EA5590D1-D549-4312-8878-841D0C1353D7}" type="presParOf" srcId="{2859DE74-B80B-4C4F-BC06-B4FB2488DE57}" destId="{C3126298-9DA3-4713-8B74-5E4330353AFE}" srcOrd="1" destOrd="0" presId="urn:microsoft.com/office/officeart/2005/8/layout/chevron2"/>
    <dgm:cxn modelId="{F618AFBA-82F1-432B-B298-D909D569A0FD}" type="presParOf" srcId="{53A7662E-C07C-4F0B-A75E-FF239D34A112}" destId="{3078CD84-4215-4048-85D0-57EEAFB5C8D5}" srcOrd="5" destOrd="0" presId="urn:microsoft.com/office/officeart/2005/8/layout/chevron2"/>
    <dgm:cxn modelId="{82DB7EC9-BBFA-4FD3-89EC-49CD87311B1B}" type="presParOf" srcId="{53A7662E-C07C-4F0B-A75E-FF239D34A112}" destId="{9542D4B1-C5D9-491F-8B4C-8F37127804E1}" srcOrd="6" destOrd="0" presId="urn:microsoft.com/office/officeart/2005/8/layout/chevron2"/>
    <dgm:cxn modelId="{6CC24755-0CBB-44EC-AB26-EE19BD524685}" type="presParOf" srcId="{9542D4B1-C5D9-491F-8B4C-8F37127804E1}" destId="{111FB7CC-C3EA-4B1A-BF5A-92FB29D45533}" srcOrd="0" destOrd="0" presId="urn:microsoft.com/office/officeart/2005/8/layout/chevron2"/>
    <dgm:cxn modelId="{F966469D-7CC5-4BB7-A360-129B0918363A}" type="presParOf" srcId="{9542D4B1-C5D9-491F-8B4C-8F37127804E1}" destId="{F67FD283-4360-4480-8DDB-50A11FE78CA7}" srcOrd="1" destOrd="0" presId="urn:microsoft.com/office/officeart/2005/8/layout/chevron2"/>
    <dgm:cxn modelId="{A3628AD3-6479-4F73-B4C0-5F503F1DB323}" type="presParOf" srcId="{53A7662E-C07C-4F0B-A75E-FF239D34A112}" destId="{2760C8A8-AE05-42A0-A657-0A3EA68B40B6}" srcOrd="7" destOrd="0" presId="urn:microsoft.com/office/officeart/2005/8/layout/chevron2"/>
    <dgm:cxn modelId="{9E80E4EF-C993-4B77-B296-C8700312F521}" type="presParOf" srcId="{53A7662E-C07C-4F0B-A75E-FF239D34A112}" destId="{240631AC-CA93-4072-9D0B-3315140A4039}" srcOrd="8" destOrd="0" presId="urn:microsoft.com/office/officeart/2005/8/layout/chevron2"/>
    <dgm:cxn modelId="{C4B5D281-9B0A-424C-88EF-2C8CF39A41CB}" type="presParOf" srcId="{240631AC-CA93-4072-9D0B-3315140A4039}" destId="{1CE9F687-D79E-46E7-8954-006A89969F55}" srcOrd="0" destOrd="0" presId="urn:microsoft.com/office/officeart/2005/8/layout/chevron2"/>
    <dgm:cxn modelId="{F8CE26C9-5C10-4392-9B06-40366CA10710}" type="presParOf" srcId="{240631AC-CA93-4072-9D0B-3315140A4039}" destId="{82A35D90-79E6-419C-ADD4-C9A56BD56FCD}"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366E53-6D7A-4556-A881-AED81B739802}">
      <dsp:nvSpPr>
        <dsp:cNvPr id="0" name=""/>
        <dsp:cNvSpPr/>
      </dsp:nvSpPr>
      <dsp:spPr>
        <a:xfrm rot="5400000">
          <a:off x="-190420" y="192070"/>
          <a:ext cx="1269471" cy="888629"/>
        </a:xfrm>
        <a:prstGeom prst="chevron">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Undergraduate Student</a:t>
          </a:r>
          <a:endParaRPr lang="en-US" sz="1000" kern="1200" dirty="0"/>
        </a:p>
      </dsp:txBody>
      <dsp:txXfrm rot="-5400000">
        <a:off x="2" y="445964"/>
        <a:ext cx="888629" cy="380842"/>
      </dsp:txXfrm>
    </dsp:sp>
    <dsp:sp modelId="{CFB0C972-C892-4AC8-ADF4-98D9F7FCF5A3}">
      <dsp:nvSpPr>
        <dsp:cNvPr id="0" name=""/>
        <dsp:cNvSpPr/>
      </dsp:nvSpPr>
      <dsp:spPr>
        <a:xfrm rot="5400000">
          <a:off x="4603736" y="-3713457"/>
          <a:ext cx="825156" cy="8255370"/>
        </a:xfrm>
        <a:prstGeom prst="round2Same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Resident Assistant, Assistant Hall Director, Neighborhood Coordinator</a:t>
          </a:r>
          <a:endParaRPr lang="en-US" sz="1700" kern="1200" dirty="0"/>
        </a:p>
        <a:p>
          <a:pPr marL="171450" lvl="1" indent="-171450" algn="l" defTabSz="755650">
            <a:lnSpc>
              <a:spcPct val="90000"/>
            </a:lnSpc>
            <a:spcBef>
              <a:spcPct val="0"/>
            </a:spcBef>
            <a:spcAft>
              <a:spcPct val="15000"/>
            </a:spcAft>
            <a:buChar char="••"/>
          </a:pPr>
          <a:r>
            <a:rPr lang="en-US" sz="1700" kern="1200" dirty="0" smtClean="0"/>
            <a:t>Hope College</a:t>
          </a:r>
          <a:endParaRPr lang="en-US" sz="1700" kern="1200" dirty="0"/>
        </a:p>
      </dsp:txBody>
      <dsp:txXfrm rot="-5400000">
        <a:off x="888630" y="41930"/>
        <a:ext cx="8215089" cy="744594"/>
      </dsp:txXfrm>
    </dsp:sp>
    <dsp:sp modelId="{649BF606-3DEA-4E52-8921-6903C65C95B0}">
      <dsp:nvSpPr>
        <dsp:cNvPr id="0" name=""/>
        <dsp:cNvSpPr/>
      </dsp:nvSpPr>
      <dsp:spPr>
        <a:xfrm rot="5400000">
          <a:off x="-190420" y="1346061"/>
          <a:ext cx="1269471" cy="888629"/>
        </a:xfrm>
        <a:prstGeom prst="chevron">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Graduate Student</a:t>
          </a:r>
          <a:endParaRPr lang="en-US" sz="1000" kern="1200" dirty="0"/>
        </a:p>
      </dsp:txBody>
      <dsp:txXfrm rot="-5400000">
        <a:off x="2" y="1599955"/>
        <a:ext cx="888629" cy="380842"/>
      </dsp:txXfrm>
    </dsp:sp>
    <dsp:sp modelId="{A7FFDF04-F250-4C61-8E92-BB5C3D9B5305}">
      <dsp:nvSpPr>
        <dsp:cNvPr id="0" name=""/>
        <dsp:cNvSpPr/>
      </dsp:nvSpPr>
      <dsp:spPr>
        <a:xfrm rot="5400000">
          <a:off x="4603736" y="-2559465"/>
          <a:ext cx="825156" cy="8255370"/>
        </a:xfrm>
        <a:prstGeom prst="round2Same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Hall Director, Graduate First Year Advisor</a:t>
          </a:r>
          <a:endParaRPr lang="en-US" sz="1700" kern="1200" dirty="0"/>
        </a:p>
        <a:p>
          <a:pPr marL="171450" lvl="1" indent="-171450" algn="l" defTabSz="755650">
            <a:lnSpc>
              <a:spcPct val="90000"/>
            </a:lnSpc>
            <a:spcBef>
              <a:spcPct val="0"/>
            </a:spcBef>
            <a:spcAft>
              <a:spcPct val="15000"/>
            </a:spcAft>
            <a:buChar char="••"/>
          </a:pPr>
          <a:r>
            <a:rPr lang="en-US" sz="1700" kern="1200" dirty="0" smtClean="0"/>
            <a:t>Miami University</a:t>
          </a:r>
          <a:endParaRPr lang="en-US" sz="1700" kern="1200" dirty="0"/>
        </a:p>
      </dsp:txBody>
      <dsp:txXfrm rot="-5400000">
        <a:off x="888630" y="1195922"/>
        <a:ext cx="8215089" cy="744594"/>
      </dsp:txXfrm>
    </dsp:sp>
    <dsp:sp modelId="{E3D732B2-0467-4404-8E83-472082EFB0B2}">
      <dsp:nvSpPr>
        <dsp:cNvPr id="0" name=""/>
        <dsp:cNvSpPr/>
      </dsp:nvSpPr>
      <dsp:spPr>
        <a:xfrm rot="5400000">
          <a:off x="-190420" y="2500053"/>
          <a:ext cx="1269471" cy="888629"/>
        </a:xfrm>
        <a:prstGeom prst="chevron">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First Job</a:t>
          </a:r>
          <a:endParaRPr lang="en-US" sz="1000" kern="1200" dirty="0"/>
        </a:p>
      </dsp:txBody>
      <dsp:txXfrm rot="-5400000">
        <a:off x="2" y="2753947"/>
        <a:ext cx="888629" cy="380842"/>
      </dsp:txXfrm>
    </dsp:sp>
    <dsp:sp modelId="{C3126298-9DA3-4713-8B74-5E4330353AFE}">
      <dsp:nvSpPr>
        <dsp:cNvPr id="0" name=""/>
        <dsp:cNvSpPr/>
      </dsp:nvSpPr>
      <dsp:spPr>
        <a:xfrm rot="5400000">
          <a:off x="4603736" y="-1405474"/>
          <a:ext cx="825156" cy="8255370"/>
        </a:xfrm>
        <a:prstGeom prst="round2Same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Hall Director – Residence Life</a:t>
          </a:r>
          <a:endParaRPr lang="en-US" sz="1700" kern="1200" dirty="0"/>
        </a:p>
        <a:p>
          <a:pPr marL="171450" lvl="1" indent="-171450" algn="l" defTabSz="755650">
            <a:lnSpc>
              <a:spcPct val="90000"/>
            </a:lnSpc>
            <a:spcBef>
              <a:spcPct val="0"/>
            </a:spcBef>
            <a:spcAft>
              <a:spcPct val="15000"/>
            </a:spcAft>
            <a:buChar char="••"/>
          </a:pPr>
          <a:r>
            <a:rPr lang="en-US" sz="1700" kern="1200" dirty="0" smtClean="0"/>
            <a:t>Ohio Dominican University</a:t>
          </a:r>
          <a:endParaRPr lang="en-US" sz="1700" kern="1200" dirty="0"/>
        </a:p>
      </dsp:txBody>
      <dsp:txXfrm rot="-5400000">
        <a:off x="888630" y="2349913"/>
        <a:ext cx="8215089" cy="744594"/>
      </dsp:txXfrm>
    </dsp:sp>
    <dsp:sp modelId="{111FB7CC-C3EA-4B1A-BF5A-92FB29D45533}">
      <dsp:nvSpPr>
        <dsp:cNvPr id="0" name=""/>
        <dsp:cNvSpPr/>
      </dsp:nvSpPr>
      <dsp:spPr>
        <a:xfrm rot="5400000">
          <a:off x="-190420" y="3654044"/>
          <a:ext cx="1269471" cy="888629"/>
        </a:xfrm>
        <a:prstGeom prst="chevron">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Second Job</a:t>
          </a:r>
          <a:endParaRPr lang="en-US" sz="1000" kern="1200" dirty="0"/>
        </a:p>
      </dsp:txBody>
      <dsp:txXfrm rot="-5400000">
        <a:off x="2" y="3907938"/>
        <a:ext cx="888629" cy="380842"/>
      </dsp:txXfrm>
    </dsp:sp>
    <dsp:sp modelId="{F67FD283-4360-4480-8DDB-50A11FE78CA7}">
      <dsp:nvSpPr>
        <dsp:cNvPr id="0" name=""/>
        <dsp:cNvSpPr/>
      </dsp:nvSpPr>
      <dsp:spPr>
        <a:xfrm rot="5400000">
          <a:off x="4603736" y="-251483"/>
          <a:ext cx="825156" cy="8255370"/>
        </a:xfrm>
        <a:prstGeom prst="round2Same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Academic Advisor – College of Arts and Sciences and School of Communication</a:t>
          </a:r>
          <a:endParaRPr lang="en-US" sz="1700" kern="1200" dirty="0"/>
        </a:p>
        <a:p>
          <a:pPr marL="171450" lvl="1" indent="-171450" algn="l" defTabSz="755650">
            <a:lnSpc>
              <a:spcPct val="90000"/>
            </a:lnSpc>
            <a:spcBef>
              <a:spcPct val="0"/>
            </a:spcBef>
            <a:spcAft>
              <a:spcPct val="15000"/>
            </a:spcAft>
            <a:buChar char="••"/>
          </a:pPr>
          <a:r>
            <a:rPr lang="en-US" sz="1700" kern="1200" dirty="0" smtClean="0"/>
            <a:t>Ohio State University</a:t>
          </a:r>
          <a:endParaRPr lang="en-US" sz="1700" kern="1200" dirty="0"/>
        </a:p>
      </dsp:txBody>
      <dsp:txXfrm rot="-5400000">
        <a:off x="888630" y="3503904"/>
        <a:ext cx="8215089" cy="744594"/>
      </dsp:txXfrm>
    </dsp:sp>
    <dsp:sp modelId="{1CE9F687-D79E-46E7-8954-006A89969F55}">
      <dsp:nvSpPr>
        <dsp:cNvPr id="0" name=""/>
        <dsp:cNvSpPr/>
      </dsp:nvSpPr>
      <dsp:spPr>
        <a:xfrm rot="5400000">
          <a:off x="-190420" y="4808035"/>
          <a:ext cx="1269471" cy="888629"/>
        </a:xfrm>
        <a:prstGeom prst="chevron">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Third Job</a:t>
          </a:r>
          <a:endParaRPr lang="en-US" sz="1000" kern="1200" dirty="0"/>
        </a:p>
      </dsp:txBody>
      <dsp:txXfrm rot="-5400000">
        <a:off x="2" y="5061929"/>
        <a:ext cx="888629" cy="380842"/>
      </dsp:txXfrm>
    </dsp:sp>
    <dsp:sp modelId="{82A35D90-79E6-419C-ADD4-C9A56BD56FCD}">
      <dsp:nvSpPr>
        <dsp:cNvPr id="0" name=""/>
        <dsp:cNvSpPr/>
      </dsp:nvSpPr>
      <dsp:spPr>
        <a:xfrm rot="5400000">
          <a:off x="4603736" y="902508"/>
          <a:ext cx="825156" cy="8255370"/>
        </a:xfrm>
        <a:prstGeom prst="round2Same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Program Coordinator – University Registrar</a:t>
          </a:r>
          <a:endParaRPr lang="en-US" sz="1700" kern="1200" dirty="0"/>
        </a:p>
        <a:p>
          <a:pPr marL="171450" lvl="1" indent="-171450" algn="l" defTabSz="755650">
            <a:lnSpc>
              <a:spcPct val="90000"/>
            </a:lnSpc>
            <a:spcBef>
              <a:spcPct val="0"/>
            </a:spcBef>
            <a:spcAft>
              <a:spcPct val="15000"/>
            </a:spcAft>
            <a:buChar char="••"/>
          </a:pPr>
          <a:r>
            <a:rPr lang="en-US" sz="1700" kern="1200" dirty="0" smtClean="0"/>
            <a:t>Ohio State University</a:t>
          </a:r>
          <a:endParaRPr lang="en-US" sz="1700" kern="1200" dirty="0"/>
        </a:p>
      </dsp:txBody>
      <dsp:txXfrm rot="-5400000">
        <a:off x="888630" y="4657896"/>
        <a:ext cx="8215089" cy="74459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9A5B6E0F-1DB3-5A43-B8F9-5E1E696749DF}" type="datetimeFigureOut">
              <a:t>7/22/2019</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59C1F9FE-B8FF-F345-B45D-636AC2B598BD}" type="slidenum">
              <a:t>‹#›</a:t>
            </a:fld>
            <a:endParaRPr lang="en-US" dirty="0"/>
          </a:p>
        </p:txBody>
      </p:sp>
    </p:spTree>
    <p:extLst>
      <p:ext uri="{BB962C8B-B14F-4D97-AF65-F5344CB8AC3E}">
        <p14:creationId xmlns:p14="http://schemas.microsoft.com/office/powerpoint/2010/main" val="19057653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C61BC211-ACBD-CB48-B939-364088D2CD6D}" type="datetimeFigureOut">
              <a:t>7/22/2019</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D904D311-73F7-5D42-B843-E8305C73070F}" type="slidenum">
              <a:t>‹#›</a:t>
            </a:fld>
            <a:endParaRPr lang="en-US" dirty="0"/>
          </a:p>
        </p:txBody>
      </p:sp>
    </p:spTree>
    <p:extLst>
      <p:ext uri="{BB962C8B-B14F-4D97-AF65-F5344CB8AC3E}">
        <p14:creationId xmlns:p14="http://schemas.microsoft.com/office/powerpoint/2010/main" val="119402082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04D311-73F7-5D42-B843-E8305C73070F}" type="slidenum">
              <a:rPr lang="en-US" smtClean="0"/>
              <a:t>1</a:t>
            </a:fld>
            <a:endParaRPr lang="en-US" dirty="0"/>
          </a:p>
        </p:txBody>
      </p:sp>
    </p:spTree>
    <p:extLst>
      <p:ext uri="{BB962C8B-B14F-4D97-AF65-F5344CB8AC3E}">
        <p14:creationId xmlns:p14="http://schemas.microsoft.com/office/powerpoint/2010/main" val="2069091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something you love about your current job? Something you would hate to give up if you left? Think about one thing about your office/institution and one thing about the work that you do.	</a:t>
            </a:r>
          </a:p>
          <a:p>
            <a:r>
              <a:rPr lang="en-US" dirty="0" smtClean="0"/>
              <a:t>	Could be contact with students…or no contact with students. Could be the really good coffee or your comfortable chair</a:t>
            </a:r>
          </a:p>
          <a:p>
            <a:r>
              <a:rPr lang="en-US" dirty="0" smtClean="0"/>
              <a:t>	Being creative – problem solving, looking at things from a new perspective</a:t>
            </a:r>
          </a:p>
          <a:p>
            <a:r>
              <a:rPr lang="en-US" dirty="0" smtClean="0"/>
              <a:t>	Learning constantly</a:t>
            </a:r>
          </a:p>
          <a:p>
            <a:r>
              <a:rPr lang="en-US" dirty="0" smtClean="0"/>
              <a:t>	Flexibility</a:t>
            </a:r>
          </a:p>
          <a:p>
            <a:endParaRPr lang="en-US" dirty="0"/>
          </a:p>
        </p:txBody>
      </p:sp>
      <p:sp>
        <p:nvSpPr>
          <p:cNvPr id="4" name="Slide Number Placeholder 3"/>
          <p:cNvSpPr>
            <a:spLocks noGrp="1"/>
          </p:cNvSpPr>
          <p:nvPr>
            <p:ph type="sldNum" sz="quarter" idx="10"/>
          </p:nvPr>
        </p:nvSpPr>
        <p:spPr/>
        <p:txBody>
          <a:bodyPr/>
          <a:lstStyle/>
          <a:p>
            <a:fld id="{D904D311-73F7-5D42-B843-E8305C73070F}" type="slidenum">
              <a:rPr lang="en-US" smtClean="0"/>
              <a:t>10</a:t>
            </a:fld>
            <a:endParaRPr lang="en-US" dirty="0"/>
          </a:p>
        </p:txBody>
      </p:sp>
    </p:spTree>
    <p:extLst>
      <p:ext uri="{BB962C8B-B14F-4D97-AF65-F5344CB8AC3E}">
        <p14:creationId xmlns:p14="http://schemas.microsoft.com/office/powerpoint/2010/main" val="7631874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buFont typeface="Arial" panose="020B0604020202020204" pitchFamily="34" charset="0"/>
              <a:buChar char="•"/>
            </a:pPr>
            <a:r>
              <a:rPr lang="en-US" dirty="0" smtClean="0"/>
              <a:t>Advocate for yourself</a:t>
            </a:r>
          </a:p>
          <a:p>
            <a:pPr marL="914400" lvl="1" indent="-457200">
              <a:buFont typeface="Arial" panose="020B0604020202020204" pitchFamily="34" charset="0"/>
              <a:buChar char="•"/>
            </a:pPr>
            <a:r>
              <a:rPr lang="en-US" dirty="0" smtClean="0"/>
              <a:t>Think of everyday as a job interview – you are</a:t>
            </a:r>
            <a:r>
              <a:rPr lang="en-US" baseline="0" dirty="0" smtClean="0"/>
              <a:t> showing why you should have your job and how good you are at what you do</a:t>
            </a:r>
            <a:endParaRPr lang="en-US" dirty="0" smtClean="0"/>
          </a:p>
          <a:p>
            <a:pPr marL="457200" indent="-457200">
              <a:buFont typeface="Arial" panose="020B0604020202020204" pitchFamily="34" charset="0"/>
              <a:buChar char="•"/>
            </a:pPr>
            <a:r>
              <a:rPr lang="en-US" dirty="0" smtClean="0"/>
              <a:t>Know yourself</a:t>
            </a:r>
          </a:p>
          <a:p>
            <a:pPr marL="914400" lvl="1" indent="-457200">
              <a:buFont typeface="Arial" panose="020B0604020202020204" pitchFamily="34" charset="0"/>
              <a:buChar char="•"/>
            </a:pPr>
            <a:r>
              <a:rPr lang="en-US" dirty="0" smtClean="0"/>
              <a:t>Ask yourself how your personality type can help the team? What strengths do you bring? How are you unique?</a:t>
            </a:r>
          </a:p>
          <a:p>
            <a:pPr marL="457200" indent="-457200">
              <a:buFont typeface="Arial" panose="020B0604020202020204" pitchFamily="34" charset="0"/>
              <a:buChar char="•"/>
            </a:pPr>
            <a:r>
              <a:rPr lang="en-US" dirty="0" smtClean="0"/>
              <a:t>Communicate</a:t>
            </a:r>
          </a:p>
          <a:p>
            <a:pPr marL="914400" lvl="1" indent="-457200">
              <a:buFont typeface="Arial" panose="020B0604020202020204" pitchFamily="34" charset="0"/>
              <a:buChar char="•"/>
            </a:pPr>
            <a:r>
              <a:rPr lang="en-US" dirty="0" smtClean="0"/>
              <a:t>Be known for</a:t>
            </a:r>
            <a:r>
              <a:rPr lang="en-US" baseline="0" dirty="0" smtClean="0"/>
              <a:t> being a great communicator.</a:t>
            </a:r>
            <a:endParaRPr lang="en-US" dirty="0" smtClean="0"/>
          </a:p>
          <a:p>
            <a:pPr marL="457200" indent="-457200">
              <a:buFont typeface="Arial" panose="020B0604020202020204" pitchFamily="34" charset="0"/>
              <a:buChar char="•"/>
            </a:pPr>
            <a:r>
              <a:rPr lang="en-US" dirty="0" smtClean="0"/>
              <a:t>Be innovative</a:t>
            </a:r>
          </a:p>
          <a:p>
            <a:pPr marL="914400" lvl="1" indent="-457200">
              <a:buFont typeface="Arial" panose="020B0604020202020204" pitchFamily="34" charset="0"/>
              <a:buChar char="•"/>
            </a:pPr>
            <a:r>
              <a:rPr lang="en-US" dirty="0" smtClean="0"/>
              <a:t>Don’t always do it the same way! Find ways</a:t>
            </a:r>
            <a:r>
              <a:rPr lang="en-US" baseline="0" dirty="0" smtClean="0"/>
              <a:t> to make processes better. Then, write this down as an example to talk about in a job interview. Process improvements are always good examples!</a:t>
            </a:r>
            <a:endParaRPr lang="en-US" dirty="0" smtClean="0"/>
          </a:p>
          <a:p>
            <a:endParaRPr lang="en-US" dirty="0"/>
          </a:p>
        </p:txBody>
      </p:sp>
      <p:sp>
        <p:nvSpPr>
          <p:cNvPr id="4" name="Slide Number Placeholder 3"/>
          <p:cNvSpPr>
            <a:spLocks noGrp="1"/>
          </p:cNvSpPr>
          <p:nvPr>
            <p:ph type="sldNum" sz="quarter" idx="10"/>
          </p:nvPr>
        </p:nvSpPr>
        <p:spPr/>
        <p:txBody>
          <a:bodyPr/>
          <a:lstStyle/>
          <a:p>
            <a:fld id="{D904D311-73F7-5D42-B843-E8305C73070F}" type="slidenum">
              <a:rPr lang="en-US" smtClean="0"/>
              <a:t>11</a:t>
            </a:fld>
            <a:endParaRPr lang="en-US" dirty="0"/>
          </a:p>
        </p:txBody>
      </p:sp>
    </p:spTree>
    <p:extLst>
      <p:ext uri="{BB962C8B-B14F-4D97-AF65-F5344CB8AC3E}">
        <p14:creationId xmlns:p14="http://schemas.microsoft.com/office/powerpoint/2010/main" val="9487103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buFont typeface="Arial" panose="020B0604020202020204" pitchFamily="34" charset="0"/>
              <a:buChar char="•"/>
            </a:pPr>
            <a:r>
              <a:rPr lang="en-US" dirty="0" smtClean="0"/>
              <a:t>Meet a lot of people</a:t>
            </a:r>
          </a:p>
          <a:p>
            <a:pPr marL="914400" lvl="1" indent="-457200">
              <a:buFont typeface="Arial" panose="020B0604020202020204" pitchFamily="34" charset="0"/>
              <a:buChar char="•"/>
            </a:pPr>
            <a:r>
              <a:rPr lang="en-US" dirty="0" smtClean="0"/>
              <a:t>In your office, on your campus, in your career field</a:t>
            </a:r>
          </a:p>
          <a:p>
            <a:pPr marL="457200" indent="-457200">
              <a:buFont typeface="Arial" panose="020B0604020202020204" pitchFamily="34" charset="0"/>
              <a:buChar char="•"/>
            </a:pPr>
            <a:r>
              <a:rPr lang="en-US" dirty="0" smtClean="0"/>
              <a:t>Have a positive attitude, especially when changes happen to you</a:t>
            </a:r>
          </a:p>
          <a:p>
            <a:pPr marL="914400" lvl="1" indent="-457200">
              <a:buFont typeface="Arial" panose="020B0604020202020204" pitchFamily="34" charset="0"/>
              <a:buChar char="•"/>
            </a:pPr>
            <a:r>
              <a:rPr lang="en-US" dirty="0" smtClean="0"/>
              <a:t>Example of what happened in ASC/</a:t>
            </a:r>
            <a:r>
              <a:rPr lang="en-US" dirty="0" err="1" smtClean="0"/>
              <a:t>Comm</a:t>
            </a:r>
            <a:r>
              <a:rPr lang="en-US" dirty="0" smtClean="0"/>
              <a:t>,</a:t>
            </a:r>
            <a:r>
              <a:rPr lang="en-US" baseline="0" dirty="0" smtClean="0"/>
              <a:t> with Workday</a:t>
            </a:r>
            <a:endParaRPr lang="en-US" dirty="0" smtClean="0"/>
          </a:p>
          <a:p>
            <a:pPr marL="457200" indent="-457200">
              <a:buFont typeface="Arial" panose="020B0604020202020204" pitchFamily="34" charset="0"/>
              <a:buChar char="•"/>
            </a:pPr>
            <a:r>
              <a:rPr lang="en-US" dirty="0" smtClean="0"/>
              <a:t>Set goals</a:t>
            </a:r>
          </a:p>
          <a:p>
            <a:pPr marL="914400" lvl="1" indent="-457200">
              <a:buFont typeface="Arial" panose="020B0604020202020204" pitchFamily="34" charset="0"/>
              <a:buChar char="•"/>
            </a:pPr>
            <a:r>
              <a:rPr lang="en-US" dirty="0" smtClean="0"/>
              <a:t>Be strategic, work with your supervisor on setting and</a:t>
            </a:r>
            <a:r>
              <a:rPr lang="en-US" baseline="0" dirty="0" smtClean="0"/>
              <a:t> tracking goals (hopefully this is part of a formal evaluation process in your office)</a:t>
            </a:r>
            <a:endParaRPr lang="en-US" dirty="0" smtClean="0"/>
          </a:p>
          <a:p>
            <a:pPr marL="457200" indent="-457200">
              <a:buFont typeface="Arial" panose="020B0604020202020204" pitchFamily="34" charset="0"/>
              <a:buChar char="•"/>
            </a:pPr>
            <a:r>
              <a:rPr lang="en-US" dirty="0" smtClean="0"/>
              <a:t>Say yes to new opportunities</a:t>
            </a:r>
          </a:p>
          <a:p>
            <a:pPr marL="914400" lvl="1" indent="-457200">
              <a:buFont typeface="Arial" panose="020B0604020202020204" pitchFamily="34" charset="0"/>
              <a:buChar char="•"/>
            </a:pPr>
            <a:r>
              <a:rPr lang="en-US" dirty="0" smtClean="0"/>
              <a:t>If you have the time</a:t>
            </a:r>
          </a:p>
          <a:p>
            <a:pPr marL="457200" indent="-457200">
              <a:buFont typeface="Arial" panose="020B0604020202020204" pitchFamily="34" charset="0"/>
              <a:buChar char="•"/>
            </a:pPr>
            <a:r>
              <a:rPr lang="en-US" dirty="0" smtClean="0"/>
              <a:t>Look for professional development activities</a:t>
            </a:r>
          </a:p>
          <a:p>
            <a:pPr marL="914400" lvl="1" indent="-457200">
              <a:buFont typeface="Arial" panose="020B0604020202020204" pitchFamily="34" charset="0"/>
              <a:buChar char="•"/>
            </a:pPr>
            <a:r>
              <a:rPr lang="en-US" dirty="0" smtClean="0"/>
              <a:t>Webinars, classes, conferences,</a:t>
            </a:r>
            <a:r>
              <a:rPr lang="en-US" baseline="0" dirty="0" smtClean="0"/>
              <a:t> etc.</a:t>
            </a:r>
            <a:endParaRPr lang="en-US" dirty="0" smtClean="0"/>
          </a:p>
          <a:p>
            <a:pPr marL="457200" indent="-457200">
              <a:buFont typeface="Arial" panose="020B0604020202020204" pitchFamily="34" charset="0"/>
              <a:buChar char="•"/>
            </a:pPr>
            <a:r>
              <a:rPr lang="en-US" dirty="0" smtClean="0"/>
              <a:t>Pull out past performance evaluations</a:t>
            </a:r>
          </a:p>
          <a:p>
            <a:pPr marL="914400" lvl="1" indent="-457200">
              <a:buFont typeface="Arial" panose="020B0604020202020204" pitchFamily="34" charset="0"/>
              <a:buChar char="•"/>
            </a:pPr>
            <a:r>
              <a:rPr lang="en-US" dirty="0" smtClean="0"/>
              <a:t>Learn</a:t>
            </a:r>
            <a:r>
              <a:rPr lang="en-US" baseline="0" dirty="0" smtClean="0"/>
              <a:t> from what you’ve been told before</a:t>
            </a:r>
            <a:endParaRPr lang="en-US" dirty="0" smtClean="0"/>
          </a:p>
          <a:p>
            <a:endParaRPr lang="en-US" dirty="0"/>
          </a:p>
        </p:txBody>
      </p:sp>
      <p:sp>
        <p:nvSpPr>
          <p:cNvPr id="4" name="Slide Number Placeholder 3"/>
          <p:cNvSpPr>
            <a:spLocks noGrp="1"/>
          </p:cNvSpPr>
          <p:nvPr>
            <p:ph type="sldNum" sz="quarter" idx="10"/>
          </p:nvPr>
        </p:nvSpPr>
        <p:spPr/>
        <p:txBody>
          <a:bodyPr/>
          <a:lstStyle/>
          <a:p>
            <a:fld id="{D904D311-73F7-5D42-B843-E8305C73070F}" type="slidenum">
              <a:rPr lang="en-US" smtClean="0"/>
              <a:t>12</a:t>
            </a:fld>
            <a:endParaRPr lang="en-US" dirty="0"/>
          </a:p>
        </p:txBody>
      </p:sp>
    </p:spTree>
    <p:extLst>
      <p:ext uri="{BB962C8B-B14F-4D97-AF65-F5344CB8AC3E}">
        <p14:creationId xmlns:p14="http://schemas.microsoft.com/office/powerpoint/2010/main" val="4265972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do you need</a:t>
            </a:r>
            <a:r>
              <a:rPr lang="en-US" baseline="0" dirty="0" smtClean="0"/>
              <a:t> to know? A certain degree? Years of experience? A particular skill set? </a:t>
            </a:r>
          </a:p>
          <a:p>
            <a:r>
              <a:rPr lang="en-US" baseline="0" dirty="0" smtClean="0"/>
              <a:t>Who do you know?</a:t>
            </a:r>
            <a:endParaRPr lang="en-US" dirty="0"/>
          </a:p>
        </p:txBody>
      </p:sp>
      <p:sp>
        <p:nvSpPr>
          <p:cNvPr id="4" name="Slide Number Placeholder 3"/>
          <p:cNvSpPr>
            <a:spLocks noGrp="1"/>
          </p:cNvSpPr>
          <p:nvPr>
            <p:ph type="sldNum" sz="quarter" idx="10"/>
          </p:nvPr>
        </p:nvSpPr>
        <p:spPr/>
        <p:txBody>
          <a:bodyPr/>
          <a:lstStyle/>
          <a:p>
            <a:fld id="{D904D311-73F7-5D42-B843-E8305C73070F}" type="slidenum">
              <a:rPr lang="en-US" smtClean="0"/>
              <a:t>13</a:t>
            </a:fld>
            <a:endParaRPr lang="en-US" dirty="0"/>
          </a:p>
        </p:txBody>
      </p:sp>
    </p:spTree>
    <p:extLst>
      <p:ext uri="{BB962C8B-B14F-4D97-AF65-F5344CB8AC3E}">
        <p14:creationId xmlns:p14="http://schemas.microsoft.com/office/powerpoint/2010/main" val="3969264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904D311-73F7-5D42-B843-E8305C73070F}" type="slidenum">
              <a:rPr lang="en-US" smtClean="0"/>
              <a:t>14</a:t>
            </a:fld>
            <a:endParaRPr lang="en-US" dirty="0"/>
          </a:p>
        </p:txBody>
      </p:sp>
    </p:spTree>
    <p:extLst>
      <p:ext uri="{BB962C8B-B14F-4D97-AF65-F5344CB8AC3E}">
        <p14:creationId xmlns:p14="http://schemas.microsoft.com/office/powerpoint/2010/main" val="19159444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904D311-73F7-5D42-B843-E8305C73070F}" type="slidenum">
              <a:rPr lang="en-US" smtClean="0"/>
              <a:t>15</a:t>
            </a:fld>
            <a:endParaRPr lang="en-US" dirty="0"/>
          </a:p>
        </p:txBody>
      </p:sp>
    </p:spTree>
    <p:extLst>
      <p:ext uri="{BB962C8B-B14F-4D97-AF65-F5344CB8AC3E}">
        <p14:creationId xmlns:p14="http://schemas.microsoft.com/office/powerpoint/2010/main" val="37762480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904D311-73F7-5D42-B843-E8305C73070F}" type="slidenum">
              <a:rPr lang="en-US" smtClean="0"/>
              <a:t>16</a:t>
            </a:fld>
            <a:endParaRPr lang="en-US" dirty="0"/>
          </a:p>
        </p:txBody>
      </p:sp>
    </p:spTree>
    <p:extLst>
      <p:ext uri="{BB962C8B-B14F-4D97-AF65-F5344CB8AC3E}">
        <p14:creationId xmlns:p14="http://schemas.microsoft.com/office/powerpoint/2010/main" val="18953967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904D311-73F7-5D42-B843-E8305C73070F}" type="slidenum">
              <a:rPr lang="en-US" smtClean="0"/>
              <a:t>17</a:t>
            </a:fld>
            <a:endParaRPr lang="en-US" dirty="0"/>
          </a:p>
        </p:txBody>
      </p:sp>
    </p:spTree>
    <p:extLst>
      <p:ext uri="{BB962C8B-B14F-4D97-AF65-F5344CB8AC3E}">
        <p14:creationId xmlns:p14="http://schemas.microsoft.com/office/powerpoint/2010/main" val="2610901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Taking the next step in one's career isn't just about applying for a job. We need to think about the extra things we do in our roles to set us apart. Even if the next job isn't completely related to what you do now, you are gaining a set of skills (and hopefully getting opportunities above and beyond your job description - other duties as assigned!) that can help you move into a new role. Always be prepared for the next great opportunity!</a:t>
            </a:r>
          </a:p>
          <a:p>
            <a:endParaRPr lang="en-US" dirty="0" smtClean="0"/>
          </a:p>
          <a:p>
            <a:r>
              <a:rPr lang="en-US" dirty="0" smtClean="0"/>
              <a:t>This presentation wasn’t designed to think about how to set yourself apart to make yourself the best candidate</a:t>
            </a:r>
            <a:r>
              <a:rPr lang="en-US" baseline="0" dirty="0" smtClean="0"/>
              <a:t> for a particular job, although that is really important, too! This presentation is designed to think about how what you do on a regular basis, or what you could be doing on a regular basis, will help you prepare for the next step. Even while you are in your current job, you can be thinking about what comes next and how to set yourself up to be successful!</a:t>
            </a:r>
            <a:endParaRPr lang="en-US" dirty="0"/>
          </a:p>
        </p:txBody>
      </p:sp>
      <p:sp>
        <p:nvSpPr>
          <p:cNvPr id="4" name="Slide Number Placeholder 3"/>
          <p:cNvSpPr>
            <a:spLocks noGrp="1"/>
          </p:cNvSpPr>
          <p:nvPr>
            <p:ph type="sldNum" sz="quarter" idx="10"/>
          </p:nvPr>
        </p:nvSpPr>
        <p:spPr/>
        <p:txBody>
          <a:bodyPr/>
          <a:lstStyle/>
          <a:p>
            <a:fld id="{D904D311-73F7-5D42-B843-E8305C73070F}" type="slidenum">
              <a:rPr lang="en-US" smtClean="0"/>
              <a:t>2</a:t>
            </a:fld>
            <a:endParaRPr lang="en-US" dirty="0"/>
          </a:p>
        </p:txBody>
      </p:sp>
    </p:spTree>
    <p:extLst>
      <p:ext uri="{BB962C8B-B14F-4D97-AF65-F5344CB8AC3E}">
        <p14:creationId xmlns:p14="http://schemas.microsoft.com/office/powerpoint/2010/main" val="3027737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You</a:t>
            </a:r>
            <a:r>
              <a:rPr lang="en-US" baseline="0" dirty="0" smtClean="0"/>
              <a:t> don’t need to have a specific plan or even know what you’ll be doing in 5 years! It’s not a bad thing if you do have a plan or if you don’t. It’s about knowing yourself, your skills, your goals, and what you can do to get yourself there.</a:t>
            </a:r>
            <a:endParaRPr lang="en-US" dirty="0"/>
          </a:p>
        </p:txBody>
      </p:sp>
      <p:sp>
        <p:nvSpPr>
          <p:cNvPr id="4" name="Slide Number Placeholder 3"/>
          <p:cNvSpPr>
            <a:spLocks noGrp="1"/>
          </p:cNvSpPr>
          <p:nvPr>
            <p:ph type="sldNum" sz="quarter" idx="10"/>
          </p:nvPr>
        </p:nvSpPr>
        <p:spPr/>
        <p:txBody>
          <a:bodyPr/>
          <a:lstStyle/>
          <a:p>
            <a:fld id="{D904D311-73F7-5D42-B843-E8305C73070F}" type="slidenum">
              <a:rPr lang="en-US" smtClean="0"/>
              <a:t>3</a:t>
            </a:fld>
            <a:endParaRPr lang="en-US" dirty="0"/>
          </a:p>
        </p:txBody>
      </p:sp>
    </p:spTree>
    <p:extLst>
      <p:ext uri="{BB962C8B-B14F-4D97-AF65-F5344CB8AC3E}">
        <p14:creationId xmlns:p14="http://schemas.microsoft.com/office/powerpoint/2010/main" val="2111101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04D311-73F7-5D42-B843-E8305C73070F}" type="slidenum">
              <a:rPr lang="en-US" smtClean="0"/>
              <a:t>4</a:t>
            </a:fld>
            <a:endParaRPr lang="en-US" dirty="0"/>
          </a:p>
        </p:txBody>
      </p:sp>
    </p:spTree>
    <p:extLst>
      <p:ext uri="{BB962C8B-B14F-4D97-AF65-F5344CB8AC3E}">
        <p14:creationId xmlns:p14="http://schemas.microsoft.com/office/powerpoint/2010/main" val="30615708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50" dirty="0" smtClean="0"/>
              <a:t>I’m going to start with</a:t>
            </a:r>
            <a:r>
              <a:rPr lang="en-US" sz="1050" baseline="0" dirty="0" smtClean="0"/>
              <a:t> the experts – they know much better than I do! I don’t have formal training in career counseling or advising – it’s just a personal interest and much of what I’m going to present today comes from my experience and knowledge.</a:t>
            </a:r>
          </a:p>
          <a:p>
            <a:endParaRPr lang="en-US" sz="1050" baseline="0" dirty="0" smtClean="0"/>
          </a:p>
          <a:p>
            <a:r>
              <a:rPr lang="en-US" sz="1050" baseline="0" dirty="0" smtClean="0"/>
              <a:t>The author says that it’s ok to not have clear goals and to allow yourself to fall into opportunities.</a:t>
            </a:r>
          </a:p>
          <a:p>
            <a:pPr marL="514350" indent="-514350">
              <a:buFont typeface="+mj-lt"/>
              <a:buAutoNum type="arabicPeriod"/>
            </a:pPr>
            <a:r>
              <a:rPr lang="en-US" sz="1050" dirty="0" smtClean="0"/>
              <a:t>Get Out There</a:t>
            </a:r>
          </a:p>
          <a:p>
            <a:pPr marL="971550" lvl="1" indent="-514350">
              <a:buFont typeface="Arial" panose="020B0604020202020204" pitchFamily="34" charset="0"/>
              <a:buChar char="•"/>
            </a:pPr>
            <a:r>
              <a:rPr lang="en-US" sz="1050" dirty="0" smtClean="0"/>
              <a:t>Meet people,</a:t>
            </a:r>
            <a:r>
              <a:rPr lang="en-US" sz="1050" baseline="0" dirty="0" smtClean="0"/>
              <a:t> network, find ways to get involved (volunteer, attend events)</a:t>
            </a:r>
            <a:endParaRPr lang="en-US" sz="1050" dirty="0" smtClean="0"/>
          </a:p>
          <a:p>
            <a:pPr marL="514350" indent="-514350">
              <a:buFont typeface="+mj-lt"/>
              <a:buAutoNum type="arabicPeriod"/>
            </a:pPr>
            <a:r>
              <a:rPr lang="en-US" sz="1050" dirty="0" smtClean="0"/>
              <a:t>Stay in Touch</a:t>
            </a:r>
          </a:p>
          <a:p>
            <a:pPr marL="971550" lvl="1" indent="-514350">
              <a:buFont typeface="Arial" panose="020B0604020202020204" pitchFamily="34" charset="0"/>
              <a:buChar char="•"/>
            </a:pPr>
            <a:r>
              <a:rPr lang="en-US" sz="1050" dirty="0" smtClean="0"/>
              <a:t>After networking, keep up with people you</a:t>
            </a:r>
            <a:r>
              <a:rPr lang="en-US" sz="1050" baseline="0" dirty="0" smtClean="0"/>
              <a:t> meet; keep up with old supervisors – people are more likely to help you if they have heard from you recently than if you don’t keep in touch</a:t>
            </a:r>
            <a:endParaRPr lang="en-US" sz="1050" dirty="0" smtClean="0"/>
          </a:p>
          <a:p>
            <a:pPr marL="514350" indent="-514350">
              <a:buFont typeface="+mj-lt"/>
              <a:buAutoNum type="arabicPeriod"/>
            </a:pPr>
            <a:r>
              <a:rPr lang="en-US" sz="1050" dirty="0" smtClean="0"/>
              <a:t>Build Expertise</a:t>
            </a:r>
          </a:p>
          <a:p>
            <a:pPr marL="971550" lvl="1" indent="-514350">
              <a:buFont typeface="Arial" panose="020B0604020202020204" pitchFamily="34" charset="0"/>
              <a:buChar char="•"/>
            </a:pPr>
            <a:r>
              <a:rPr lang="en-US" sz="1050" dirty="0" smtClean="0"/>
              <a:t>Build</a:t>
            </a:r>
            <a:r>
              <a:rPr lang="en-US" sz="1050" baseline="0" dirty="0" smtClean="0"/>
              <a:t> on what you already know, find professional development opportunities, formal or informal building</a:t>
            </a:r>
            <a:endParaRPr lang="en-US" sz="1050" dirty="0" smtClean="0"/>
          </a:p>
          <a:p>
            <a:pPr marL="514350" indent="-514350">
              <a:buFont typeface="+mj-lt"/>
              <a:buAutoNum type="arabicPeriod"/>
            </a:pPr>
            <a:r>
              <a:rPr lang="en-US" sz="1050" dirty="0" smtClean="0"/>
              <a:t>Learn Something New</a:t>
            </a:r>
          </a:p>
          <a:p>
            <a:pPr marL="971550" lvl="1" indent="-514350">
              <a:buFont typeface="Arial" panose="020B0604020202020204" pitchFamily="34" charset="0"/>
              <a:buChar char="•"/>
            </a:pPr>
            <a:r>
              <a:rPr lang="en-US" sz="1050" dirty="0" smtClean="0"/>
              <a:t>Take</a:t>
            </a:r>
            <a:r>
              <a:rPr lang="en-US" sz="1050" baseline="0" dirty="0" smtClean="0"/>
              <a:t> a class, learn a new set of skills, exercise your brain, even if you don’t use what you learn, you show that you can learn and you keep your brain working</a:t>
            </a:r>
            <a:endParaRPr lang="en-US" sz="1050" dirty="0" smtClean="0"/>
          </a:p>
          <a:p>
            <a:pPr marL="514350" indent="-514350">
              <a:buFont typeface="+mj-lt"/>
              <a:buAutoNum type="arabicPeriod"/>
            </a:pPr>
            <a:r>
              <a:rPr lang="en-US" sz="1050" dirty="0" smtClean="0"/>
              <a:t>Push for Results</a:t>
            </a:r>
          </a:p>
          <a:p>
            <a:pPr marL="971550" lvl="1" indent="-514350">
              <a:buFont typeface="Arial" panose="020B0604020202020204" pitchFamily="34" charset="0"/>
              <a:buChar char="•"/>
            </a:pPr>
            <a:r>
              <a:rPr lang="en-US" sz="1050" dirty="0" smtClean="0"/>
              <a:t>Write down what you’ve done</a:t>
            </a:r>
            <a:r>
              <a:rPr lang="en-US" sz="1050" baseline="0" dirty="0" smtClean="0"/>
              <a:t> in your job, make more things happen for yourself so you have good material to talk about at an interview</a:t>
            </a:r>
            <a:endParaRPr lang="en-US" sz="1050" dirty="0" smtClean="0"/>
          </a:p>
          <a:p>
            <a:pPr marL="514350" indent="-514350">
              <a:buFont typeface="+mj-lt"/>
              <a:buAutoNum type="arabicPeriod"/>
            </a:pPr>
            <a:r>
              <a:rPr lang="en-US" sz="1050" dirty="0" smtClean="0"/>
              <a:t>Figure Out Your Values</a:t>
            </a:r>
          </a:p>
          <a:p>
            <a:pPr marL="971550" lvl="1" indent="-514350">
              <a:buFont typeface="Arial" panose="020B0604020202020204" pitchFamily="34" charset="0"/>
              <a:buChar char="•"/>
            </a:pPr>
            <a:r>
              <a:rPr lang="en-US" sz="1050" dirty="0" smtClean="0"/>
              <a:t>Know what is important to you in your job,</a:t>
            </a:r>
            <a:r>
              <a:rPr lang="en-US" sz="1050" baseline="0" dirty="0" smtClean="0"/>
              <a:t> this will make it easier to figure what to say yes or no to</a:t>
            </a:r>
            <a:endParaRPr lang="en-US" sz="1050" dirty="0" smtClean="0"/>
          </a:p>
          <a:p>
            <a:pPr marL="514350" indent="-514350">
              <a:buFont typeface="+mj-lt"/>
              <a:buAutoNum type="arabicPeriod"/>
            </a:pPr>
            <a:r>
              <a:rPr lang="en-US" sz="1050" dirty="0" smtClean="0"/>
              <a:t>Say Yes</a:t>
            </a:r>
            <a:endParaRPr lang="en-US" sz="1050" baseline="0" dirty="0" smtClean="0"/>
          </a:p>
          <a:p>
            <a:pPr marL="971550" lvl="1" indent="-514350">
              <a:buFont typeface="Arial" panose="020B0604020202020204" pitchFamily="34" charset="0"/>
              <a:buChar char="•"/>
            </a:pPr>
            <a:r>
              <a:rPr lang="en-US" sz="1050" baseline="0" dirty="0" smtClean="0"/>
              <a:t>Do something you might have hesitated to do before, get some new experiences</a:t>
            </a:r>
            <a:endParaRPr lang="en-US" sz="1050" dirty="0" smtClean="0"/>
          </a:p>
        </p:txBody>
      </p:sp>
      <p:sp>
        <p:nvSpPr>
          <p:cNvPr id="4" name="Slide Number Placeholder 3"/>
          <p:cNvSpPr>
            <a:spLocks noGrp="1"/>
          </p:cNvSpPr>
          <p:nvPr>
            <p:ph type="sldNum" sz="quarter" idx="10"/>
          </p:nvPr>
        </p:nvSpPr>
        <p:spPr/>
        <p:txBody>
          <a:bodyPr/>
          <a:lstStyle/>
          <a:p>
            <a:fld id="{D904D311-73F7-5D42-B843-E8305C73070F}" type="slidenum">
              <a:rPr lang="en-US" smtClean="0"/>
              <a:t>5</a:t>
            </a:fld>
            <a:endParaRPr lang="en-US" dirty="0"/>
          </a:p>
        </p:txBody>
      </p:sp>
    </p:spTree>
    <p:extLst>
      <p:ext uri="{BB962C8B-B14F-4D97-AF65-F5344CB8AC3E}">
        <p14:creationId xmlns:p14="http://schemas.microsoft.com/office/powerpoint/2010/main" val="1317840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Preparing for…it isn’t going to happen overnight</a:t>
            </a:r>
          </a:p>
          <a:p>
            <a:endParaRPr lang="en-US" baseline="0" dirty="0" smtClean="0"/>
          </a:p>
          <a:p>
            <a:r>
              <a:rPr lang="en-US" baseline="0" dirty="0" smtClean="0"/>
              <a:t>Do your job well…even if you are getting burned out or think you are past the time to move on, keep doing your job well. You want to continue presenting yourself as a good employee. You never know who knows someone and you never know how things might change for the better. It’s best not to burn bridges if you can avoid it.</a:t>
            </a:r>
            <a:endParaRPr lang="en-US" dirty="0"/>
          </a:p>
        </p:txBody>
      </p:sp>
      <p:sp>
        <p:nvSpPr>
          <p:cNvPr id="4" name="Slide Number Placeholder 3"/>
          <p:cNvSpPr>
            <a:spLocks noGrp="1"/>
          </p:cNvSpPr>
          <p:nvPr>
            <p:ph type="sldNum" sz="quarter" idx="10"/>
          </p:nvPr>
        </p:nvSpPr>
        <p:spPr/>
        <p:txBody>
          <a:bodyPr/>
          <a:lstStyle/>
          <a:p>
            <a:fld id="{D904D311-73F7-5D42-B843-E8305C73070F}" type="slidenum">
              <a:rPr lang="en-US" smtClean="0"/>
              <a:t>6</a:t>
            </a:fld>
            <a:endParaRPr lang="en-US" dirty="0"/>
          </a:p>
        </p:txBody>
      </p:sp>
    </p:spTree>
    <p:extLst>
      <p:ext uri="{BB962C8B-B14F-4D97-AF65-F5344CB8AC3E}">
        <p14:creationId xmlns:p14="http://schemas.microsoft.com/office/powerpoint/2010/main" val="42105562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Who can help</a:t>
            </a:r>
            <a:r>
              <a:rPr lang="en-US" baseline="0" dirty="0" smtClean="0"/>
              <a:t> you? Is it a boss, a co-worker, a mentor?</a:t>
            </a:r>
          </a:p>
          <a:p>
            <a:endParaRPr lang="en-US" baseline="0" dirty="0" smtClean="0"/>
          </a:p>
          <a:p>
            <a:r>
              <a:rPr lang="en-US" baseline="0" dirty="0" smtClean="0"/>
              <a:t>Take on new roles…volunteer if you have extra time, help with new student move-in, go to a campus event</a:t>
            </a:r>
            <a:endParaRPr lang="en-US" dirty="0"/>
          </a:p>
        </p:txBody>
      </p:sp>
      <p:sp>
        <p:nvSpPr>
          <p:cNvPr id="4" name="Slide Number Placeholder 3"/>
          <p:cNvSpPr>
            <a:spLocks noGrp="1"/>
          </p:cNvSpPr>
          <p:nvPr>
            <p:ph type="sldNum" sz="quarter" idx="10"/>
          </p:nvPr>
        </p:nvSpPr>
        <p:spPr/>
        <p:txBody>
          <a:bodyPr/>
          <a:lstStyle/>
          <a:p>
            <a:fld id="{D904D311-73F7-5D42-B843-E8305C73070F}" type="slidenum">
              <a:rPr lang="en-US" smtClean="0"/>
              <a:t>7</a:t>
            </a:fld>
            <a:endParaRPr lang="en-US" dirty="0"/>
          </a:p>
        </p:txBody>
      </p:sp>
    </p:spTree>
    <p:extLst>
      <p:ext uri="{BB962C8B-B14F-4D97-AF65-F5344CB8AC3E}">
        <p14:creationId xmlns:p14="http://schemas.microsoft.com/office/powerpoint/2010/main" val="27230442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904D311-73F7-5D42-B843-E8305C73070F}" type="slidenum">
              <a:rPr lang="en-US" smtClean="0"/>
              <a:t>8</a:t>
            </a:fld>
            <a:endParaRPr lang="en-US" dirty="0"/>
          </a:p>
        </p:txBody>
      </p:sp>
    </p:spTree>
    <p:extLst>
      <p:ext uri="{BB962C8B-B14F-4D97-AF65-F5344CB8AC3E}">
        <p14:creationId xmlns:p14="http://schemas.microsoft.com/office/powerpoint/2010/main" val="3432522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904D311-73F7-5D42-B843-E8305C73070F}" type="slidenum">
              <a:rPr lang="en-US" smtClean="0"/>
              <a:t>9</a:t>
            </a:fld>
            <a:endParaRPr lang="en-US" dirty="0"/>
          </a:p>
        </p:txBody>
      </p:sp>
    </p:spTree>
    <p:extLst>
      <p:ext uri="{BB962C8B-B14F-4D97-AF65-F5344CB8AC3E}">
        <p14:creationId xmlns:p14="http://schemas.microsoft.com/office/powerpoint/2010/main" val="808784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4803898"/>
      </p:ext>
    </p:extLst>
  </p:cSld>
  <p:clrMapOvr>
    <a:masterClrMapping/>
  </p:clrMapOvr>
  <p:transition spd="slow">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sp>
        <p:nvSpPr>
          <p:cNvPr id="9" name="Content Placeholder 2" descr="add specific description" title="add specific title"/>
          <p:cNvSpPr>
            <a:spLocks noGrp="1"/>
          </p:cNvSpPr>
          <p:nvPr>
            <p:ph idx="13"/>
          </p:nvPr>
        </p:nvSpPr>
        <p:spPr>
          <a:xfrm>
            <a:off x="746930" y="1830387"/>
            <a:ext cx="8229600" cy="4525963"/>
          </a:xfrm>
          <a:prstGeom prst="rect">
            <a:avLst/>
          </a:prstGeom>
          <a:ln>
            <a:solidFill>
              <a:srgbClr val="FFFFFF"/>
            </a:solidFill>
          </a:ln>
        </p:spPr>
        <p:txBody>
          <a:bodyPr/>
          <a:lstStyle>
            <a:lvl1pPr>
              <a:defRPr>
                <a:solidFill>
                  <a:srgbClr val="BB0000"/>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4"/>
            <a:r>
              <a:rPr lang="en-US" dirty="0" smtClean="0"/>
              <a:t>Fourth level</a:t>
            </a:r>
            <a:endParaRPr lang="en-US" dirty="0"/>
          </a:p>
        </p:txBody>
      </p:sp>
      <p:sp>
        <p:nvSpPr>
          <p:cNvPr id="13" name="Content Placeholder 2" descr="add specific description" title="add specific title"/>
          <p:cNvSpPr>
            <a:spLocks noGrp="1"/>
          </p:cNvSpPr>
          <p:nvPr>
            <p:ph idx="15" hasCustomPrompt="1"/>
          </p:nvPr>
        </p:nvSpPr>
        <p:spPr>
          <a:xfrm>
            <a:off x="5573888" y="229810"/>
            <a:ext cx="3392206" cy="668812"/>
          </a:xfrm>
          <a:prstGeom prst="rect">
            <a:avLst/>
          </a:prstGeom>
          <a:ln>
            <a:solidFill>
              <a:srgbClr val="BB0000"/>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smtClean="0"/>
              <a:t>UNIT NAME HERE</a:t>
            </a:r>
          </a:p>
          <a:p>
            <a:pPr lvl="0"/>
            <a:r>
              <a:rPr lang="en-US" dirty="0" smtClean="0"/>
              <a:t>LINE 2 AS NEEDED</a:t>
            </a:r>
            <a:endParaRPr lang="en-US" dirty="0"/>
          </a:p>
        </p:txBody>
      </p:sp>
      <p:sp>
        <p:nvSpPr>
          <p:cNvPr id="14" name="Content Placeholder 2" descr="add specific description" title="add specific title"/>
          <p:cNvSpPr>
            <a:spLocks noGrp="1"/>
          </p:cNvSpPr>
          <p:nvPr>
            <p:ph idx="16" hasCustomPrompt="1"/>
          </p:nvPr>
        </p:nvSpPr>
        <p:spPr>
          <a:xfrm>
            <a:off x="4315389" y="1052951"/>
            <a:ext cx="4642821" cy="636119"/>
          </a:xfrm>
          <a:prstGeom prst="rect">
            <a:avLst/>
          </a:prstGeom>
          <a:ln>
            <a:solidFill>
              <a:schemeClr val="bg1"/>
            </a:solidFill>
          </a:ln>
        </p:spPr>
        <p:txBody>
          <a:bodyPr/>
          <a:lstStyle>
            <a:lvl1pPr algn="r">
              <a:lnSpc>
                <a:spcPts val="1640"/>
              </a:lnSpc>
              <a:spcBef>
                <a:spcPts val="0"/>
              </a:spcBef>
              <a:defRPr sz="1600" b="1" baseline="0">
                <a:solidFill>
                  <a:schemeClr val="tx1">
                    <a:lumMod val="65000"/>
                    <a:lumOff val="35000"/>
                  </a:schemeClr>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smtClean="0"/>
              <a:t>TOPIC TITLE HERE</a:t>
            </a:r>
            <a:endParaRPr lang="en-US" dirty="0"/>
          </a:p>
        </p:txBody>
      </p:sp>
      <p:sp>
        <p:nvSpPr>
          <p:cNvPr id="11" name="Title Placeholder 11"/>
          <p:cNvSpPr>
            <a:spLocks noGrp="1"/>
          </p:cNvSpPr>
          <p:nvPr>
            <p:ph type="title"/>
          </p:nvPr>
        </p:nvSpPr>
        <p:spPr>
          <a:xfrm>
            <a:off x="306917" y="1208106"/>
            <a:ext cx="4180936" cy="508313"/>
          </a:xfrm>
          <a:prstGeom prst="rect">
            <a:avLst/>
          </a:prstGeom>
        </p:spPr>
        <p:txBody>
          <a:bodyPr vert="horz" lIns="91440" tIns="45720" rIns="91440" bIns="45720" rtlCol="0" anchor="ctr">
            <a:normAutofit/>
          </a:bodyPr>
          <a:lstStyle/>
          <a:p>
            <a:endParaRPr lang="en-US" dirty="0"/>
          </a:p>
        </p:txBody>
      </p:sp>
    </p:spTree>
    <p:extLst>
      <p:ext uri="{BB962C8B-B14F-4D97-AF65-F5344CB8AC3E}">
        <p14:creationId xmlns:p14="http://schemas.microsoft.com/office/powerpoint/2010/main" val="3793167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g Phrase-Word Slide WHITE1">
    <p:spTree>
      <p:nvGrpSpPr>
        <p:cNvPr id="1" name=""/>
        <p:cNvGrpSpPr/>
        <p:nvPr/>
      </p:nvGrpSpPr>
      <p:grpSpPr>
        <a:xfrm>
          <a:off x="0" y="0"/>
          <a:ext cx="0" cy="0"/>
          <a:chOff x="0" y="0"/>
          <a:chExt cx="0" cy="0"/>
        </a:xfrm>
      </p:grpSpPr>
      <p:sp>
        <p:nvSpPr>
          <p:cNvPr id="10" name="Content Placeholder 2" descr="add specific description" title="add specific title"/>
          <p:cNvSpPr>
            <a:spLocks noGrp="1"/>
          </p:cNvSpPr>
          <p:nvPr>
            <p:ph idx="16" hasCustomPrompt="1"/>
          </p:nvPr>
        </p:nvSpPr>
        <p:spPr>
          <a:xfrm>
            <a:off x="651757" y="1734522"/>
            <a:ext cx="7194020" cy="4417350"/>
          </a:xfrm>
          <a:prstGeom prst="rect">
            <a:avLst/>
          </a:prstGeom>
          <a:ln>
            <a:solidFill>
              <a:srgbClr val="FFFFFF"/>
            </a:solidFill>
          </a:ln>
        </p:spPr>
        <p:txBody>
          <a:bodyPr/>
          <a:lstStyle>
            <a:lvl1pPr algn="l">
              <a:lnSpc>
                <a:spcPts val="8400"/>
              </a:lnSpc>
              <a:spcBef>
                <a:spcPts val="0"/>
              </a:spcBef>
              <a:defRPr sz="8000" b="1" baseline="0">
                <a:solidFill>
                  <a:srgbClr val="BB0000"/>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smtClean="0"/>
              <a:t>BIG WORD BIG PHRASE</a:t>
            </a:r>
            <a:br>
              <a:rPr lang="en-US" dirty="0" smtClean="0"/>
            </a:br>
            <a:r>
              <a:rPr lang="en-US" dirty="0" smtClean="0"/>
              <a:t>SLIDE</a:t>
            </a:r>
            <a:endParaRPr lang="en-US" dirty="0"/>
          </a:p>
        </p:txBody>
      </p:sp>
      <p:sp>
        <p:nvSpPr>
          <p:cNvPr id="11" name="Content Placeholder 2" descr="add specific description" title="add specific title"/>
          <p:cNvSpPr>
            <a:spLocks noGrp="1"/>
          </p:cNvSpPr>
          <p:nvPr>
            <p:ph idx="15" hasCustomPrompt="1"/>
          </p:nvPr>
        </p:nvSpPr>
        <p:spPr>
          <a:xfrm>
            <a:off x="5573888" y="229810"/>
            <a:ext cx="3392206" cy="668812"/>
          </a:xfrm>
          <a:prstGeom prst="rect">
            <a:avLst/>
          </a:prstGeom>
          <a:ln>
            <a:solidFill>
              <a:srgbClr val="BB0000"/>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smtClean="0"/>
              <a:t>UNIT NAME HERE</a:t>
            </a:r>
          </a:p>
          <a:p>
            <a:pPr lvl="0"/>
            <a:r>
              <a:rPr lang="en-US" dirty="0" smtClean="0"/>
              <a:t>LINE 2 AS NEEDED</a:t>
            </a:r>
            <a:endParaRPr lang="en-US" dirty="0"/>
          </a:p>
        </p:txBody>
      </p:sp>
      <p:sp>
        <p:nvSpPr>
          <p:cNvPr id="4" name="Title Placeholder 11"/>
          <p:cNvSpPr>
            <a:spLocks noGrp="1"/>
          </p:cNvSpPr>
          <p:nvPr>
            <p:ph type="title"/>
          </p:nvPr>
        </p:nvSpPr>
        <p:spPr>
          <a:xfrm>
            <a:off x="306917" y="1208106"/>
            <a:ext cx="4180936" cy="508313"/>
          </a:xfrm>
          <a:prstGeom prst="rect">
            <a:avLst/>
          </a:prstGeom>
        </p:spPr>
        <p:txBody>
          <a:bodyPr vert="horz" lIns="91440" tIns="45720" rIns="91440" bIns="45720" rtlCol="0" anchor="ctr">
            <a:normAutofit/>
          </a:bodyPr>
          <a:lstStyle/>
          <a:p>
            <a:endParaRPr lang="en-US" dirty="0"/>
          </a:p>
        </p:txBody>
      </p:sp>
    </p:spTree>
    <p:extLst>
      <p:ext uri="{BB962C8B-B14F-4D97-AF65-F5344CB8AC3E}">
        <p14:creationId xmlns:p14="http://schemas.microsoft.com/office/powerpoint/2010/main" val="1106801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g Phrase-Word Slide RED">
    <p:spTree>
      <p:nvGrpSpPr>
        <p:cNvPr id="1" name=""/>
        <p:cNvGrpSpPr/>
        <p:nvPr/>
      </p:nvGrpSpPr>
      <p:grpSpPr>
        <a:xfrm>
          <a:off x="0" y="0"/>
          <a:ext cx="0" cy="0"/>
          <a:chOff x="0" y="0"/>
          <a:chExt cx="0" cy="0"/>
        </a:xfrm>
      </p:grpSpPr>
      <p:sp>
        <p:nvSpPr>
          <p:cNvPr id="4" name="Rectangle 3"/>
          <p:cNvSpPr/>
          <p:nvPr userDrawn="1"/>
        </p:nvSpPr>
        <p:spPr>
          <a:xfrm>
            <a:off x="0" y="763857"/>
            <a:ext cx="9144000" cy="6094144"/>
          </a:xfrm>
          <a:prstGeom prst="rect">
            <a:avLst/>
          </a:prstGeom>
          <a:solidFill>
            <a:srgbClr val="B70F2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BB0000"/>
              </a:solidFill>
            </a:endParaRPr>
          </a:p>
        </p:txBody>
      </p:sp>
      <p:sp>
        <p:nvSpPr>
          <p:cNvPr id="8" name="Content Placeholder 2" descr="add specific description" title="add specific title"/>
          <p:cNvSpPr>
            <a:spLocks noGrp="1"/>
          </p:cNvSpPr>
          <p:nvPr>
            <p:ph idx="15" hasCustomPrompt="1"/>
          </p:nvPr>
        </p:nvSpPr>
        <p:spPr>
          <a:xfrm>
            <a:off x="5573888" y="242139"/>
            <a:ext cx="3392206" cy="668812"/>
          </a:xfrm>
          <a:prstGeom prst="rect">
            <a:avLst/>
          </a:prstGeom>
          <a:ln>
            <a:solidFill>
              <a:srgbClr val="BB0000"/>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smtClean="0"/>
              <a:t>UNIT NAME HERE</a:t>
            </a:r>
          </a:p>
          <a:p>
            <a:pPr lvl="0"/>
            <a:r>
              <a:rPr lang="en-US" dirty="0" smtClean="0"/>
              <a:t>LINE 2 AS NEEDED</a:t>
            </a:r>
            <a:endParaRPr lang="en-US" dirty="0"/>
          </a:p>
        </p:txBody>
      </p:sp>
      <p:sp>
        <p:nvSpPr>
          <p:cNvPr id="9" name="Content Placeholder 2" descr="add specific description" title="add specific title"/>
          <p:cNvSpPr>
            <a:spLocks noGrp="1"/>
          </p:cNvSpPr>
          <p:nvPr>
            <p:ph idx="16" hasCustomPrompt="1"/>
          </p:nvPr>
        </p:nvSpPr>
        <p:spPr>
          <a:xfrm>
            <a:off x="651757" y="1734522"/>
            <a:ext cx="7194020" cy="4417350"/>
          </a:xfrm>
          <a:prstGeom prst="rect">
            <a:avLst/>
          </a:prstGeom>
          <a:ln>
            <a:solidFill>
              <a:srgbClr val="BB0000"/>
            </a:solidFill>
          </a:ln>
        </p:spPr>
        <p:txBody>
          <a:bodyPr/>
          <a:lstStyle>
            <a:lvl1pPr algn="l">
              <a:lnSpc>
                <a:spcPts val="8400"/>
              </a:lnSpc>
              <a:spcBef>
                <a:spcPts val="0"/>
              </a:spcBef>
              <a:defRPr sz="8000" b="1"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smtClean="0"/>
              <a:t>BIG WORD</a:t>
            </a:r>
          </a:p>
          <a:p>
            <a:pPr lvl="0"/>
            <a:r>
              <a:rPr lang="en-US" dirty="0" smtClean="0"/>
              <a:t>BIG PHRASE</a:t>
            </a:r>
            <a:br>
              <a:rPr lang="en-US" dirty="0" smtClean="0"/>
            </a:br>
            <a:r>
              <a:rPr lang="en-US" dirty="0" smtClean="0"/>
              <a:t>SLIDE</a:t>
            </a:r>
            <a:endParaRPr lang="en-US" dirty="0"/>
          </a:p>
        </p:txBody>
      </p:sp>
      <p:sp>
        <p:nvSpPr>
          <p:cNvPr id="5" name="Title Placeholder 11"/>
          <p:cNvSpPr>
            <a:spLocks noGrp="1"/>
          </p:cNvSpPr>
          <p:nvPr>
            <p:ph type="title"/>
          </p:nvPr>
        </p:nvSpPr>
        <p:spPr>
          <a:xfrm>
            <a:off x="306917" y="1208106"/>
            <a:ext cx="4180936" cy="508313"/>
          </a:xfrm>
          <a:prstGeom prst="rect">
            <a:avLst/>
          </a:prstGeom>
        </p:spPr>
        <p:txBody>
          <a:bodyPr vert="horz" lIns="91440" tIns="45720" rIns="91440" bIns="45720" rtlCol="0" anchor="ctr">
            <a:normAutofit/>
          </a:bodyPr>
          <a:lstStyle/>
          <a:p>
            <a:endParaRPr lang="en-US" dirty="0"/>
          </a:p>
        </p:txBody>
      </p:sp>
    </p:spTree>
    <p:extLst>
      <p:ext uri="{BB962C8B-B14F-4D97-AF65-F5344CB8AC3E}">
        <p14:creationId xmlns:p14="http://schemas.microsoft.com/office/powerpoint/2010/main" val="1471957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11" name="Content Placeholder 2" descr="add specific descripton" title="add specific title"/>
          <p:cNvSpPr>
            <a:spLocks noGrp="1"/>
          </p:cNvSpPr>
          <p:nvPr>
            <p:ph idx="15" hasCustomPrompt="1"/>
          </p:nvPr>
        </p:nvSpPr>
        <p:spPr>
          <a:xfrm>
            <a:off x="5573888" y="229810"/>
            <a:ext cx="3392206" cy="668812"/>
          </a:xfrm>
          <a:prstGeom prst="rect">
            <a:avLst/>
          </a:prstGeom>
          <a:ln>
            <a:solidFill>
              <a:srgbClr val="BB0000"/>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smtClean="0"/>
              <a:t>UNIT NAME HERE</a:t>
            </a:r>
          </a:p>
          <a:p>
            <a:pPr lvl="0"/>
            <a:r>
              <a:rPr lang="en-US" dirty="0" smtClean="0"/>
              <a:t>LINE 2 AS NEEDED</a:t>
            </a:r>
            <a:endParaRPr lang="en-US" dirty="0"/>
          </a:p>
        </p:txBody>
      </p:sp>
      <p:sp>
        <p:nvSpPr>
          <p:cNvPr id="13" name="Content Placeholder 2" descr="add specific description" title="add specific title"/>
          <p:cNvSpPr>
            <a:spLocks noGrp="1"/>
          </p:cNvSpPr>
          <p:nvPr>
            <p:ph idx="17" hasCustomPrompt="1"/>
          </p:nvPr>
        </p:nvSpPr>
        <p:spPr>
          <a:xfrm>
            <a:off x="4881010" y="5372665"/>
            <a:ext cx="3392206" cy="1094025"/>
          </a:xfrm>
          <a:prstGeom prst="rect">
            <a:avLst/>
          </a:prstGeom>
          <a:ln>
            <a:solidFill>
              <a:schemeClr val="bg1"/>
            </a:solidFill>
          </a:ln>
        </p:spPr>
        <p:txBody>
          <a:bodyPr/>
          <a:lstStyle>
            <a:lvl1pPr algn="r">
              <a:lnSpc>
                <a:spcPct val="110000"/>
              </a:lnSpc>
              <a:spcBef>
                <a:spcPts val="0"/>
              </a:spcBef>
              <a:defRPr sz="2400" baseline="-25000">
                <a:solidFill>
                  <a:srgbClr val="BB0000"/>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algn="r">
              <a:lnSpc>
                <a:spcPct val="110000"/>
              </a:lnSpc>
            </a:pPr>
            <a:r>
              <a:rPr lang="en-US" sz="2400" dirty="0" smtClean="0">
                <a:solidFill>
                  <a:schemeClr val="tx1">
                    <a:lumMod val="75000"/>
                    <a:lumOff val="25000"/>
                  </a:schemeClr>
                </a:solidFill>
                <a:cs typeface="Arial"/>
              </a:rPr>
              <a:t>– </a:t>
            </a:r>
            <a:r>
              <a:rPr lang="en-US" sz="2400" dirty="0" err="1" smtClean="0">
                <a:solidFill>
                  <a:schemeClr val="tx1">
                    <a:lumMod val="75000"/>
                    <a:lumOff val="25000"/>
                  </a:schemeClr>
                </a:solidFill>
                <a:cs typeface="Arial"/>
              </a:rPr>
              <a:t>Firstandlast</a:t>
            </a:r>
            <a:r>
              <a:rPr lang="en-US" sz="2400" dirty="0" smtClean="0">
                <a:solidFill>
                  <a:schemeClr val="tx1">
                    <a:lumMod val="75000"/>
                    <a:lumOff val="25000"/>
                  </a:schemeClr>
                </a:solidFill>
                <a:cs typeface="Arial"/>
              </a:rPr>
              <a:t> Name</a:t>
            </a:r>
          </a:p>
          <a:p>
            <a:pPr algn="r">
              <a:lnSpc>
                <a:spcPct val="110000"/>
              </a:lnSpc>
            </a:pPr>
            <a:r>
              <a:rPr lang="en-US" sz="1800" dirty="0" smtClean="0">
                <a:solidFill>
                  <a:schemeClr val="tx1">
                    <a:lumMod val="60000"/>
                    <a:lumOff val="40000"/>
                  </a:schemeClr>
                </a:solidFill>
                <a:cs typeface="Arial"/>
              </a:rPr>
              <a:t>   Optional title line</a:t>
            </a:r>
            <a:endParaRPr lang="en-US" dirty="0"/>
          </a:p>
        </p:txBody>
      </p:sp>
      <p:sp>
        <p:nvSpPr>
          <p:cNvPr id="14" name="Text Placeholder 13"/>
          <p:cNvSpPr>
            <a:spLocks noGrp="1"/>
          </p:cNvSpPr>
          <p:nvPr>
            <p:ph type="body" sz="quarter" idx="18" hasCustomPrompt="1"/>
          </p:nvPr>
        </p:nvSpPr>
        <p:spPr>
          <a:xfrm>
            <a:off x="944698" y="1734523"/>
            <a:ext cx="7200384" cy="3789978"/>
          </a:xfrm>
          <a:prstGeom prst="rect">
            <a:avLst/>
          </a:prstGeom>
          <a:ln>
            <a:solidFill>
              <a:srgbClr val="FFFFFF"/>
            </a:solidFill>
          </a:ln>
        </p:spPr>
        <p:txBody>
          <a:bodyPr vert="horz"/>
          <a:lstStyle>
            <a:lvl1pPr algn="ctr">
              <a:defRPr lang="en-US" sz="3200" b="0" smtClean="0">
                <a:solidFill>
                  <a:srgbClr val="BB0032"/>
                </a:solidFill>
                <a:cs typeface="Arial"/>
              </a:defRPr>
            </a:lvl1pPr>
          </a:lstStyle>
          <a:p>
            <a:pPr lvl="0"/>
            <a:r>
              <a:rPr lang="en-US" sz="6500" b="0" dirty="0" smtClean="0">
                <a:solidFill>
                  <a:srgbClr val="BB0032"/>
                </a:solidFill>
                <a:latin typeface="+mj-lt"/>
                <a:cs typeface="Arial"/>
              </a:rPr>
              <a:t>“Notable quote</a:t>
            </a:r>
            <a:br>
              <a:rPr lang="en-US" sz="6500" b="0" dirty="0" smtClean="0">
                <a:solidFill>
                  <a:srgbClr val="BB0032"/>
                </a:solidFill>
                <a:latin typeface="+mj-lt"/>
                <a:cs typeface="Arial"/>
              </a:rPr>
            </a:br>
            <a:r>
              <a:rPr lang="en-US" sz="6500" b="0" dirty="0" smtClean="0">
                <a:solidFill>
                  <a:srgbClr val="BB0032"/>
                </a:solidFill>
                <a:latin typeface="+mj-lt"/>
                <a:cs typeface="Arial"/>
              </a:rPr>
              <a:t>goes right here,</a:t>
            </a:r>
            <a:br>
              <a:rPr lang="en-US" sz="6500" b="0" dirty="0" smtClean="0">
                <a:solidFill>
                  <a:srgbClr val="BB0032"/>
                </a:solidFill>
                <a:latin typeface="+mj-lt"/>
                <a:cs typeface="Arial"/>
              </a:rPr>
            </a:br>
            <a:r>
              <a:rPr lang="en-US" sz="6500" b="0" dirty="0" smtClean="0">
                <a:solidFill>
                  <a:srgbClr val="BB0032"/>
                </a:solidFill>
                <a:latin typeface="+mj-lt"/>
                <a:cs typeface="Arial"/>
              </a:rPr>
              <a:t>yes right here.”</a:t>
            </a:r>
            <a:endParaRPr lang="en-US" dirty="0"/>
          </a:p>
        </p:txBody>
      </p:sp>
      <p:sp>
        <p:nvSpPr>
          <p:cNvPr id="5" name="Title Placeholder 11"/>
          <p:cNvSpPr>
            <a:spLocks noGrp="1"/>
          </p:cNvSpPr>
          <p:nvPr>
            <p:ph type="title"/>
          </p:nvPr>
        </p:nvSpPr>
        <p:spPr>
          <a:xfrm>
            <a:off x="306917" y="1208106"/>
            <a:ext cx="4180936" cy="508313"/>
          </a:xfrm>
          <a:prstGeom prst="rect">
            <a:avLst/>
          </a:prstGeom>
        </p:spPr>
        <p:txBody>
          <a:bodyPr vert="horz" lIns="91440" tIns="45720" rIns="91440" bIns="45720" rtlCol="0" anchor="ctr">
            <a:normAutofit/>
          </a:bodyPr>
          <a:lstStyle/>
          <a:p>
            <a:endParaRPr lang="en-US" dirty="0"/>
          </a:p>
        </p:txBody>
      </p:sp>
    </p:spTree>
    <p:extLst>
      <p:ext uri="{BB962C8B-B14F-4D97-AF65-F5344CB8AC3E}">
        <p14:creationId xmlns:p14="http://schemas.microsoft.com/office/powerpoint/2010/main" val="1627922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ull Photo Slide">
    <p:spTree>
      <p:nvGrpSpPr>
        <p:cNvPr id="1" name=""/>
        <p:cNvGrpSpPr/>
        <p:nvPr/>
      </p:nvGrpSpPr>
      <p:grpSpPr>
        <a:xfrm>
          <a:off x="0" y="0"/>
          <a:ext cx="0" cy="0"/>
          <a:chOff x="0" y="0"/>
          <a:chExt cx="0" cy="0"/>
        </a:xfrm>
      </p:grpSpPr>
      <p:sp>
        <p:nvSpPr>
          <p:cNvPr id="7" name="Picture Placeholder 6" descr="add specific description of photo" title="Add specific title of photo"/>
          <p:cNvSpPr>
            <a:spLocks noGrp="1"/>
          </p:cNvSpPr>
          <p:nvPr>
            <p:ph type="pic" sz="quarter" idx="13" hasCustomPrompt="1"/>
          </p:nvPr>
        </p:nvSpPr>
        <p:spPr>
          <a:xfrm>
            <a:off x="0" y="923936"/>
            <a:ext cx="9144000" cy="5934064"/>
          </a:xfrm>
          <a:prstGeom prst="rect">
            <a:avLst/>
          </a:prstGeom>
        </p:spPr>
        <p:txBody>
          <a:bodyPr vert="horz"/>
          <a:lstStyle>
            <a:lvl1pPr>
              <a:defRPr>
                <a:solidFill>
                  <a:schemeClr val="bg1">
                    <a:lumMod val="75000"/>
                  </a:schemeClr>
                </a:solidFill>
              </a:defRPr>
            </a:lvl1pPr>
          </a:lstStyle>
          <a:p>
            <a:r>
              <a:rPr lang="en-US" dirty="0" smtClean="0"/>
              <a:t>Full slide picture</a:t>
            </a:r>
            <a:endParaRPr lang="en-US" dirty="0"/>
          </a:p>
        </p:txBody>
      </p:sp>
      <p:sp>
        <p:nvSpPr>
          <p:cNvPr id="11" name="Content Placeholder 2" descr="add specific description " title="add specific title"/>
          <p:cNvSpPr>
            <a:spLocks noGrp="1"/>
          </p:cNvSpPr>
          <p:nvPr>
            <p:ph idx="15" hasCustomPrompt="1"/>
          </p:nvPr>
        </p:nvSpPr>
        <p:spPr>
          <a:xfrm>
            <a:off x="5573888" y="229810"/>
            <a:ext cx="3392206" cy="668812"/>
          </a:xfrm>
          <a:prstGeom prst="rect">
            <a:avLst/>
          </a:prstGeom>
          <a:ln>
            <a:solidFill>
              <a:srgbClr val="BB0000"/>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smtClean="0"/>
              <a:t>UNIT NAME HERE</a:t>
            </a:r>
          </a:p>
          <a:p>
            <a:pPr lvl="0"/>
            <a:r>
              <a:rPr lang="en-US" dirty="0" smtClean="0"/>
              <a:t>LINE 2 AS NEEDED</a:t>
            </a:r>
            <a:endParaRPr lang="en-US" dirty="0"/>
          </a:p>
        </p:txBody>
      </p:sp>
      <p:sp>
        <p:nvSpPr>
          <p:cNvPr id="12" name="Content Placeholder 2" descr="add specific description" title="add specific title"/>
          <p:cNvSpPr>
            <a:spLocks noGrp="1"/>
          </p:cNvSpPr>
          <p:nvPr>
            <p:ph idx="14"/>
          </p:nvPr>
        </p:nvSpPr>
        <p:spPr>
          <a:xfrm>
            <a:off x="4868540" y="1436104"/>
            <a:ext cx="3998889" cy="1591385"/>
          </a:xfrm>
          <a:prstGeom prst="rect">
            <a:avLst/>
          </a:prstGeom>
          <a:ln w="19050" cmpd="sng">
            <a:solidFill>
              <a:schemeClr val="tx1">
                <a:lumMod val="50000"/>
                <a:lumOff val="50000"/>
              </a:schemeClr>
            </a:solidFill>
          </a:ln>
          <a:effectLst/>
        </p:spPr>
        <p:txBody>
          <a:bodyPr/>
          <a:lstStyle>
            <a:lvl1pPr marL="91440">
              <a:lnSpc>
                <a:spcPts val="3440"/>
              </a:lnSpc>
              <a:spcBef>
                <a:spcPts val="0"/>
              </a:spcBef>
              <a:defRPr sz="2000" b="1">
                <a:solidFill>
                  <a:srgbClr val="BB0000"/>
                </a:solidFill>
              </a:defRPr>
            </a:lvl1pPr>
            <a:lvl2pPr marL="91440" indent="182880">
              <a:spcBef>
                <a:spcPts val="200"/>
              </a:spcBef>
              <a:spcAft>
                <a:spcPts val="0"/>
              </a:spcAft>
              <a:buClr>
                <a:srgbClr val="BB0000"/>
              </a:buClr>
              <a:buFont typeface="Arial"/>
              <a:buChar char="•"/>
              <a:defRPr sz="1600">
                <a:solidFill>
                  <a:schemeClr val="tx1">
                    <a:lumMod val="65000"/>
                    <a:lumOff val="35000"/>
                  </a:schemeClr>
                </a:solidFill>
              </a:defRPr>
            </a:lvl2pPr>
            <a:lvl3pPr marL="91440" indent="182880">
              <a:spcBef>
                <a:spcPts val="200"/>
              </a:spcBef>
              <a:spcAft>
                <a:spcPts val="0"/>
              </a:spcAft>
              <a:buClr>
                <a:srgbClr val="BB0000"/>
              </a:buClr>
              <a:defRPr sz="1600">
                <a:solidFill>
                  <a:schemeClr val="tx1">
                    <a:lumMod val="65000"/>
                    <a:lumOff val="35000"/>
                  </a:schemeClr>
                </a:solidFill>
              </a:defRPr>
            </a:lvl3pPr>
            <a:lvl5pPr marL="502920" indent="0">
              <a:spcBef>
                <a:spcPts val="350"/>
              </a:spcBef>
              <a:buFont typeface="Arial"/>
              <a:buNone/>
              <a:defRPr sz="1800">
                <a:solidFill>
                  <a:schemeClr val="tx1">
                    <a:lumMod val="65000"/>
                    <a:lumOff val="3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2"/>
            <a:r>
              <a:rPr lang="en-US" dirty="0" smtClean="0"/>
              <a:t>Fourth level</a:t>
            </a:r>
            <a:endParaRPr lang="en-US" dirty="0"/>
          </a:p>
        </p:txBody>
      </p:sp>
      <p:sp>
        <p:nvSpPr>
          <p:cNvPr id="5" name="Title Placeholder 11"/>
          <p:cNvSpPr>
            <a:spLocks noGrp="1"/>
          </p:cNvSpPr>
          <p:nvPr>
            <p:ph type="title"/>
          </p:nvPr>
        </p:nvSpPr>
        <p:spPr>
          <a:xfrm>
            <a:off x="306917" y="1208106"/>
            <a:ext cx="4180936" cy="508313"/>
          </a:xfrm>
          <a:prstGeom prst="rect">
            <a:avLst/>
          </a:prstGeom>
        </p:spPr>
        <p:txBody>
          <a:bodyPr vert="horz" lIns="91440" tIns="45720" rIns="91440" bIns="45720" rtlCol="0" anchor="ctr">
            <a:normAutofit/>
          </a:bodyPr>
          <a:lstStyle/>
          <a:p>
            <a:endParaRPr lang="en-US" dirty="0"/>
          </a:p>
        </p:txBody>
      </p:sp>
    </p:spTree>
    <p:extLst>
      <p:ext uri="{BB962C8B-B14F-4D97-AF65-F5344CB8AC3E}">
        <p14:creationId xmlns:p14="http://schemas.microsoft.com/office/powerpoint/2010/main" val="3201747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hoto-Text Slide">
    <p:spTree>
      <p:nvGrpSpPr>
        <p:cNvPr id="1" name=""/>
        <p:cNvGrpSpPr/>
        <p:nvPr/>
      </p:nvGrpSpPr>
      <p:grpSpPr>
        <a:xfrm>
          <a:off x="0" y="0"/>
          <a:ext cx="0" cy="0"/>
          <a:chOff x="0" y="0"/>
          <a:chExt cx="0" cy="0"/>
        </a:xfrm>
      </p:grpSpPr>
      <p:sp>
        <p:nvSpPr>
          <p:cNvPr id="7" name="Picture Placeholder 6" descr="add specific description" title="add specific title"/>
          <p:cNvSpPr>
            <a:spLocks noGrp="1"/>
          </p:cNvSpPr>
          <p:nvPr>
            <p:ph type="pic" sz="quarter" idx="13" hasCustomPrompt="1"/>
          </p:nvPr>
        </p:nvSpPr>
        <p:spPr>
          <a:xfrm>
            <a:off x="0" y="923936"/>
            <a:ext cx="3883850" cy="5934064"/>
          </a:xfrm>
          <a:prstGeom prst="rect">
            <a:avLst/>
          </a:prstGeom>
        </p:spPr>
        <p:txBody>
          <a:bodyPr vert="horz"/>
          <a:lstStyle>
            <a:lvl1pPr>
              <a:defRPr>
                <a:solidFill>
                  <a:srgbClr val="BFBFBF"/>
                </a:solidFill>
              </a:defRPr>
            </a:lvl1pPr>
          </a:lstStyle>
          <a:p>
            <a:r>
              <a:rPr lang="en-US" dirty="0" smtClean="0"/>
              <a:t>½ slide picture</a:t>
            </a:r>
            <a:endParaRPr lang="en-US" dirty="0"/>
          </a:p>
        </p:txBody>
      </p:sp>
      <p:sp>
        <p:nvSpPr>
          <p:cNvPr id="8" name="Content Placeholder 2" descr="add specific description" title="add specific title"/>
          <p:cNvSpPr>
            <a:spLocks noGrp="1"/>
          </p:cNvSpPr>
          <p:nvPr>
            <p:ph idx="14"/>
          </p:nvPr>
        </p:nvSpPr>
        <p:spPr>
          <a:xfrm>
            <a:off x="4137592" y="1830387"/>
            <a:ext cx="4701503" cy="4525963"/>
          </a:xfrm>
          <a:prstGeom prst="rect">
            <a:avLst/>
          </a:prstGeom>
          <a:ln>
            <a:solidFill>
              <a:srgbClr val="FFFFFF"/>
            </a:solidFill>
          </a:ln>
        </p:spPr>
        <p:txBody>
          <a:bodyPr/>
          <a:lstStyle>
            <a:lvl1pPr>
              <a:lnSpc>
                <a:spcPts val="3440"/>
              </a:lnSpc>
              <a:spcBef>
                <a:spcPts val="0"/>
              </a:spcBef>
              <a:defRPr>
                <a:solidFill>
                  <a:srgbClr val="BB0000"/>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4"/>
            <a:r>
              <a:rPr lang="en-US" dirty="0" smtClean="0"/>
              <a:t>Fifth level</a:t>
            </a:r>
            <a:endParaRPr lang="en-US" dirty="0"/>
          </a:p>
        </p:txBody>
      </p:sp>
      <p:sp>
        <p:nvSpPr>
          <p:cNvPr id="12" name="Content Placeholder 2" descr="add specific descripton&#10;" title="add specific title"/>
          <p:cNvSpPr>
            <a:spLocks noGrp="1"/>
          </p:cNvSpPr>
          <p:nvPr>
            <p:ph idx="15" hasCustomPrompt="1"/>
          </p:nvPr>
        </p:nvSpPr>
        <p:spPr>
          <a:xfrm>
            <a:off x="5573888" y="229810"/>
            <a:ext cx="3392206" cy="668812"/>
          </a:xfrm>
          <a:prstGeom prst="rect">
            <a:avLst/>
          </a:prstGeom>
          <a:ln>
            <a:solidFill>
              <a:srgbClr val="BB0000"/>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smtClean="0"/>
              <a:t>UNIT NAME HERE</a:t>
            </a:r>
          </a:p>
          <a:p>
            <a:pPr lvl="0"/>
            <a:r>
              <a:rPr lang="en-US" dirty="0" smtClean="0"/>
              <a:t>LINE 2 AS NEEDED</a:t>
            </a:r>
            <a:endParaRPr lang="en-US" dirty="0"/>
          </a:p>
        </p:txBody>
      </p:sp>
      <p:sp>
        <p:nvSpPr>
          <p:cNvPr id="13" name="Content Placeholder 2" descr="add specific descripton" title="add specific title"/>
          <p:cNvSpPr>
            <a:spLocks noGrp="1"/>
          </p:cNvSpPr>
          <p:nvPr>
            <p:ph idx="16" hasCustomPrompt="1"/>
          </p:nvPr>
        </p:nvSpPr>
        <p:spPr>
          <a:xfrm>
            <a:off x="4315389" y="1052951"/>
            <a:ext cx="4642821" cy="636119"/>
          </a:xfrm>
          <a:prstGeom prst="rect">
            <a:avLst/>
          </a:prstGeom>
          <a:ln>
            <a:solidFill>
              <a:schemeClr val="bg1"/>
            </a:solidFill>
          </a:ln>
        </p:spPr>
        <p:txBody>
          <a:bodyPr/>
          <a:lstStyle>
            <a:lvl1pPr algn="r">
              <a:lnSpc>
                <a:spcPts val="1640"/>
              </a:lnSpc>
              <a:spcBef>
                <a:spcPts val="0"/>
              </a:spcBef>
              <a:defRPr sz="1600" b="1" baseline="0">
                <a:solidFill>
                  <a:schemeClr val="tx1">
                    <a:lumMod val="65000"/>
                    <a:lumOff val="35000"/>
                  </a:schemeClr>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smtClean="0"/>
              <a:t>TOPIC TITLE HERE</a:t>
            </a:r>
            <a:endParaRPr lang="en-US" dirty="0"/>
          </a:p>
        </p:txBody>
      </p:sp>
      <p:sp>
        <p:nvSpPr>
          <p:cNvPr id="6" name="Title Placeholder 11"/>
          <p:cNvSpPr>
            <a:spLocks noGrp="1"/>
          </p:cNvSpPr>
          <p:nvPr>
            <p:ph type="title"/>
          </p:nvPr>
        </p:nvSpPr>
        <p:spPr>
          <a:xfrm>
            <a:off x="306917" y="1208106"/>
            <a:ext cx="4180936" cy="508313"/>
          </a:xfrm>
          <a:prstGeom prst="rect">
            <a:avLst/>
          </a:prstGeom>
        </p:spPr>
        <p:txBody>
          <a:bodyPr vert="horz" lIns="91440" tIns="45720" rIns="91440" bIns="45720" rtlCol="0" anchor="ctr">
            <a:normAutofit/>
          </a:bodyPr>
          <a:lstStyle/>
          <a:p>
            <a:endParaRPr lang="en-US" dirty="0"/>
          </a:p>
        </p:txBody>
      </p:sp>
    </p:spTree>
    <p:extLst>
      <p:ext uri="{BB962C8B-B14F-4D97-AF65-F5344CB8AC3E}">
        <p14:creationId xmlns:p14="http://schemas.microsoft.com/office/powerpoint/2010/main" val="167368129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Content Placeholder 2"/>
          <p:cNvSpPr>
            <a:spLocks noGrp="1"/>
          </p:cNvSpPr>
          <p:nvPr>
            <p:ph idx="15" hasCustomPrompt="1"/>
          </p:nvPr>
        </p:nvSpPr>
        <p:spPr>
          <a:xfrm>
            <a:off x="5573888" y="229810"/>
            <a:ext cx="3392206" cy="668812"/>
          </a:xfrm>
          <a:prstGeom prst="rect">
            <a:avLst/>
          </a:prstGeom>
          <a:ln>
            <a:solidFill>
              <a:srgbClr val="BB0000"/>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smtClean="0"/>
              <a:t>UNIT NAME HERE</a:t>
            </a:r>
          </a:p>
          <a:p>
            <a:pPr lvl="0"/>
            <a:r>
              <a:rPr lang="en-US" dirty="0" smtClean="0"/>
              <a:t>LINE 2 AS NEEDED</a:t>
            </a:r>
            <a:endParaRPr lang="en-US" dirty="0"/>
          </a:p>
        </p:txBody>
      </p:sp>
      <p:sp>
        <p:nvSpPr>
          <p:cNvPr id="5" name="Content Placeholder 2"/>
          <p:cNvSpPr>
            <a:spLocks noGrp="1"/>
          </p:cNvSpPr>
          <p:nvPr>
            <p:ph idx="16" hasCustomPrompt="1"/>
          </p:nvPr>
        </p:nvSpPr>
        <p:spPr>
          <a:xfrm>
            <a:off x="4315389" y="1052951"/>
            <a:ext cx="4642821" cy="636119"/>
          </a:xfrm>
          <a:prstGeom prst="rect">
            <a:avLst/>
          </a:prstGeom>
          <a:ln>
            <a:solidFill>
              <a:schemeClr val="bg1"/>
            </a:solidFill>
          </a:ln>
        </p:spPr>
        <p:txBody>
          <a:bodyPr/>
          <a:lstStyle>
            <a:lvl1pPr algn="r">
              <a:lnSpc>
                <a:spcPts val="1640"/>
              </a:lnSpc>
              <a:spcBef>
                <a:spcPts val="0"/>
              </a:spcBef>
              <a:defRPr sz="1600" b="1" baseline="0">
                <a:solidFill>
                  <a:schemeClr val="tx1">
                    <a:lumMod val="65000"/>
                    <a:lumOff val="35000"/>
                  </a:schemeClr>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smtClean="0"/>
              <a:t>TOPIC TITLE HERE</a:t>
            </a:r>
            <a:endParaRPr lang="en-US" dirty="0"/>
          </a:p>
        </p:txBody>
      </p:sp>
      <p:sp>
        <p:nvSpPr>
          <p:cNvPr id="6" name="Content Placeholder 2" descr="add specific description&#10;" title="add specific title"/>
          <p:cNvSpPr>
            <a:spLocks noGrp="1"/>
          </p:cNvSpPr>
          <p:nvPr>
            <p:ph idx="14"/>
          </p:nvPr>
        </p:nvSpPr>
        <p:spPr>
          <a:xfrm>
            <a:off x="1400403" y="1830387"/>
            <a:ext cx="6527582" cy="4525963"/>
          </a:xfrm>
          <a:prstGeom prst="rect">
            <a:avLst/>
          </a:prstGeom>
          <a:ln>
            <a:solidFill>
              <a:srgbClr val="FFFFFF"/>
            </a:solidFill>
          </a:ln>
        </p:spPr>
        <p:txBody>
          <a:bodyPr/>
          <a:lstStyle>
            <a:lvl1pPr algn="ctr">
              <a:lnSpc>
                <a:spcPts val="3440"/>
              </a:lnSpc>
              <a:spcBef>
                <a:spcPts val="0"/>
              </a:spcBef>
              <a:defRPr>
                <a:solidFill>
                  <a:schemeClr val="bg1">
                    <a:lumMod val="75000"/>
                  </a:schemeClr>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endParaRPr lang="en-US" dirty="0" smtClean="0"/>
          </a:p>
          <a:p>
            <a:pPr lvl="0"/>
            <a:endParaRPr lang="en-US" dirty="0" smtClean="0"/>
          </a:p>
          <a:p>
            <a:pPr lvl="0"/>
            <a:endParaRPr lang="en-US" dirty="0" smtClean="0"/>
          </a:p>
          <a:p>
            <a:pPr lvl="0"/>
            <a:endParaRPr lang="en-US" dirty="0" smtClean="0"/>
          </a:p>
          <a:p>
            <a:pPr lvl="0"/>
            <a:r>
              <a:rPr lang="en-US" dirty="0" smtClean="0"/>
              <a:t>chart/graph/table</a:t>
            </a:r>
            <a:endParaRPr lang="en-US" dirty="0"/>
          </a:p>
        </p:txBody>
      </p:sp>
      <p:sp>
        <p:nvSpPr>
          <p:cNvPr id="8" name="Title Placeholder 11"/>
          <p:cNvSpPr>
            <a:spLocks noGrp="1"/>
          </p:cNvSpPr>
          <p:nvPr>
            <p:ph type="title"/>
          </p:nvPr>
        </p:nvSpPr>
        <p:spPr>
          <a:xfrm>
            <a:off x="306917" y="1208106"/>
            <a:ext cx="4180936" cy="508313"/>
          </a:xfrm>
          <a:prstGeom prst="rect">
            <a:avLst/>
          </a:prstGeom>
        </p:spPr>
        <p:txBody>
          <a:bodyPr vert="horz" lIns="91440" tIns="45720" rIns="91440" bIns="45720" rtlCol="0" anchor="ctr">
            <a:normAutofit/>
          </a:bodyPr>
          <a:lstStyle/>
          <a:p>
            <a:endParaRPr lang="en-US" dirty="0"/>
          </a:p>
        </p:txBody>
      </p:sp>
    </p:spTree>
    <p:extLst>
      <p:ext uri="{BB962C8B-B14F-4D97-AF65-F5344CB8AC3E}">
        <p14:creationId xmlns:p14="http://schemas.microsoft.com/office/powerpoint/2010/main" val="383328258"/>
      </p:ext>
    </p:extLst>
  </p:cSld>
  <p:clrMapOvr>
    <a:masterClrMapping/>
  </p:clrMapOvr>
  <p:transition spd="slow">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3709460" y="6356350"/>
            <a:ext cx="2133600" cy="365125"/>
          </a:xfrm>
          <a:prstGeom prst="rect">
            <a:avLst/>
          </a:prstGeom>
          <a:ln>
            <a:solidFill>
              <a:schemeClr val="bg1"/>
            </a:solidFill>
          </a:ln>
        </p:spPr>
        <p:txBody>
          <a:bodyPr vert="horz" lIns="91440" tIns="45720" rIns="91440" bIns="45720" rtlCol="0" anchor="ctr"/>
          <a:lstStyle>
            <a:lvl1pPr algn="ctr">
              <a:defRPr sz="1200">
                <a:solidFill>
                  <a:schemeClr val="tx1">
                    <a:tint val="75000"/>
                  </a:schemeClr>
                </a:solidFill>
              </a:defRPr>
            </a:lvl1pPr>
          </a:lstStyle>
          <a:p>
            <a:fld id="{0F0D8E7B-AF3B-B444-8E74-E549FC814F53}" type="datetimeFigureOut">
              <a:rPr lang="en-US" smtClean="0"/>
              <a:pPr/>
              <a:t>7/22/2019</a:t>
            </a:fld>
            <a:endParaRPr lang="en-US" dirty="0"/>
          </a:p>
        </p:txBody>
      </p:sp>
      <p:sp>
        <p:nvSpPr>
          <p:cNvPr id="7" name="Rectangle 6"/>
          <p:cNvSpPr/>
          <p:nvPr userDrawn="1"/>
        </p:nvSpPr>
        <p:spPr>
          <a:xfrm>
            <a:off x="0" y="2974444"/>
            <a:ext cx="9144000" cy="2962806"/>
          </a:xfrm>
          <a:prstGeom prst="rect">
            <a:avLst/>
          </a:prstGeom>
          <a:solidFill>
            <a:srgbClr val="B70F2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title="The Ohio State University Log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65250" y="1600201"/>
            <a:ext cx="6424083" cy="931492"/>
          </a:xfrm>
          <a:prstGeom prst="rect">
            <a:avLst/>
          </a:prstGeom>
        </p:spPr>
      </p:pic>
    </p:spTree>
    <p:extLst>
      <p:ext uri="{BB962C8B-B14F-4D97-AF65-F5344CB8AC3E}">
        <p14:creationId xmlns:p14="http://schemas.microsoft.com/office/powerpoint/2010/main" val="1848112563"/>
      </p:ext>
    </p:extLst>
  </p:cSld>
  <p:clrMap bg1="lt1" tx1="dk1" bg2="lt2" tx2="dk2" accent1="accent1" accent2="accent2" accent3="accent3" accent4="accent4" accent5="accent5" accent6="accent6" hlink="hlink" folHlink="folHlink"/>
  <p:sldLayoutIdLst>
    <p:sldLayoutId id="2147483777"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indent="0" algn="l" defTabSz="457200" rtl="0" eaLnBrk="1" latinLnBrk="0" hangingPunct="1">
        <a:spcBef>
          <a:spcPct val="2000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44000" cy="910167"/>
            <a:chOff x="0" y="1040406"/>
            <a:chExt cx="9144000" cy="910167"/>
          </a:xfrm>
        </p:grpSpPr>
        <p:sp>
          <p:nvSpPr>
            <p:cNvPr id="8" name="Rectangle 7"/>
            <p:cNvSpPr/>
            <p:nvPr/>
          </p:nvSpPr>
          <p:spPr>
            <a:xfrm>
              <a:off x="0" y="1040406"/>
              <a:ext cx="9144000" cy="910167"/>
            </a:xfrm>
            <a:prstGeom prst="rect">
              <a:avLst/>
            </a:prstGeom>
            <a:solidFill>
              <a:srgbClr val="B70F2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TheOhioStateUniversity-REV-Horiz-RGBHEX.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06917" y="1238314"/>
              <a:ext cx="3284042" cy="476186"/>
            </a:xfrm>
            <a:prstGeom prst="rect">
              <a:avLst/>
            </a:prstGeom>
          </p:spPr>
        </p:pic>
      </p:grpSp>
      <p:sp>
        <p:nvSpPr>
          <p:cNvPr id="2" name="Rectangle 1"/>
          <p:cNvSpPr/>
          <p:nvPr userDrawn="1"/>
        </p:nvSpPr>
        <p:spPr>
          <a:xfrm>
            <a:off x="8518368" y="6351239"/>
            <a:ext cx="435436" cy="338554"/>
          </a:xfrm>
          <a:prstGeom prst="rect">
            <a:avLst/>
          </a:prstGeom>
        </p:spPr>
        <p:txBody>
          <a:bodyPr wrap="none">
            <a:spAutoFit/>
          </a:bodyPr>
          <a:lstStyle/>
          <a:p>
            <a:fld id="{B5C881AA-F0C4-B947-803C-EA0A96934EAC}" type="slidenum">
              <a:rPr lang="en-US" sz="1600" smtClean="0">
                <a:solidFill>
                  <a:srgbClr val="636D6E"/>
                </a:solidFill>
              </a:rPr>
              <a:pPr/>
              <a:t>‹#›</a:t>
            </a:fld>
            <a:endParaRPr lang="en-US" sz="1600" dirty="0">
              <a:solidFill>
                <a:srgbClr val="636D6E"/>
              </a:solidFill>
            </a:endParaRPr>
          </a:p>
        </p:txBody>
      </p:sp>
      <p:sp>
        <p:nvSpPr>
          <p:cNvPr id="12" name="Title Placeholder 11"/>
          <p:cNvSpPr>
            <a:spLocks noGrp="1"/>
          </p:cNvSpPr>
          <p:nvPr>
            <p:ph type="title"/>
          </p:nvPr>
        </p:nvSpPr>
        <p:spPr>
          <a:xfrm>
            <a:off x="306917" y="1208106"/>
            <a:ext cx="4180936" cy="508313"/>
          </a:xfrm>
          <a:prstGeom prst="rect">
            <a:avLst/>
          </a:prstGeom>
        </p:spPr>
        <p:txBody>
          <a:bodyPr vert="horz" lIns="91440" tIns="45720" rIns="91440" bIns="45720" rtlCol="0" anchor="ctr">
            <a:normAutofit/>
          </a:bodyPr>
          <a:lstStyle/>
          <a:p>
            <a:endParaRPr lang="en-US" dirty="0"/>
          </a:p>
        </p:txBody>
      </p:sp>
    </p:spTree>
    <p:extLst>
      <p:ext uri="{BB962C8B-B14F-4D97-AF65-F5344CB8AC3E}">
        <p14:creationId xmlns:p14="http://schemas.microsoft.com/office/powerpoint/2010/main" val="4027036291"/>
      </p:ext>
    </p:extLst>
  </p:cSld>
  <p:clrMap bg1="lt1" tx1="dk1" bg2="lt2" tx2="dk2" accent1="accent1" accent2="accent2" accent3="accent3" accent4="accent4" accent5="accent5" accent6="accent6" hlink="hlink" folHlink="folHlink"/>
  <p:sldLayoutIdLst>
    <p:sldLayoutId id="2147483752" r:id="rId1"/>
    <p:sldLayoutId id="2147483754" r:id="rId2"/>
    <p:sldLayoutId id="2147483769" r:id="rId3"/>
    <p:sldLayoutId id="2147483767" r:id="rId4"/>
    <p:sldLayoutId id="2147483758" r:id="rId5"/>
    <p:sldLayoutId id="2147483768" r:id="rId6"/>
    <p:sldLayoutId id="2147483763" r:id="rId7"/>
  </p:sldLayoutIdLst>
  <p:txStyles>
    <p:titleStyle>
      <a:lvl1pPr algn="l" defTabSz="457200" rtl="0" eaLnBrk="1" latinLnBrk="0" hangingPunct="1">
        <a:spcBef>
          <a:spcPct val="0"/>
        </a:spcBef>
        <a:buNone/>
        <a:defRPr sz="4400" kern="1200">
          <a:solidFill>
            <a:schemeClr val="tx1"/>
          </a:solidFill>
          <a:latin typeface="+mj-lt"/>
          <a:ea typeface="+mj-ea"/>
          <a:cs typeface="+mj-cs"/>
        </a:defRPr>
      </a:lvl1pPr>
    </p:titleStyle>
    <p:bodyStyle>
      <a:lvl1pPr marL="0" indent="0" algn="l" defTabSz="457200" rtl="0" eaLnBrk="1" latinLnBrk="0" hangingPunct="1">
        <a:spcBef>
          <a:spcPct val="20000"/>
        </a:spcBef>
        <a:buFont typeface="Arial"/>
        <a:buNone/>
        <a:defRPr sz="3200" kern="1200">
          <a:solidFill>
            <a:schemeClr val="tx1"/>
          </a:solidFill>
          <a:latin typeface="+mn-lt"/>
          <a:ea typeface="+mn-ea"/>
          <a:cs typeface="+mn-cs"/>
        </a:defRPr>
      </a:lvl1pPr>
      <a:lvl2pPr marL="457200" indent="0" algn="l" defTabSz="457200" rtl="0" eaLnBrk="1" latinLnBrk="0" hangingPunct="1">
        <a:spcBef>
          <a:spcPct val="20000"/>
        </a:spcBef>
        <a:buFont typeface="Arial"/>
        <a:buNone/>
        <a:defRPr sz="2800" kern="1200">
          <a:solidFill>
            <a:schemeClr val="tx1"/>
          </a:solidFill>
          <a:latin typeface="+mn-lt"/>
          <a:ea typeface="+mn-ea"/>
          <a:cs typeface="+mn-cs"/>
        </a:defRPr>
      </a:lvl2pPr>
      <a:lvl3pPr marL="0" indent="-228600" algn="l" defTabSz="457200" rtl="0" eaLnBrk="1" latinLnBrk="0" hangingPunct="1">
        <a:spcBef>
          <a:spcPts val="500"/>
        </a:spcBef>
        <a:buFont typeface="Arial"/>
        <a:buChar char="•"/>
        <a:defRPr sz="2400" kern="1200">
          <a:solidFill>
            <a:schemeClr val="tx1"/>
          </a:solidFill>
          <a:latin typeface="+mn-lt"/>
          <a:ea typeface="+mn-ea"/>
          <a:cs typeface="+mn-cs"/>
        </a:defRPr>
      </a:lvl3pPr>
      <a:lvl4pPr marL="548640" indent="0" algn="l" defTabSz="457200" rtl="0" eaLnBrk="1" latinLnBrk="0" hangingPunct="1">
        <a:spcBef>
          <a:spcPts val="0"/>
        </a:spcBef>
        <a:buFont typeface="Arial"/>
        <a:buNone/>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www.fastcompany.com/3069187/how-to-prepare-for-your-dream-career-while-youre-in-the-job-you-have-now"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www.themuse.com/advice/7-ways-to-lay-the-groundwork-for-your-next-job-even-if-you-dont-know-what-it-is" TargetMode="External"/><Relationship Id="rId4" Type="http://schemas.openxmlformats.org/officeDocument/2006/relationships/hyperlink" Target="https://www.insidehighered.com/advice/2018/05/17/how-create-opportunities-pivot-your-career-opinion"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ubtitle 2"/>
          <p:cNvSpPr txBox="1">
            <a:spLocks/>
          </p:cNvSpPr>
          <p:nvPr/>
        </p:nvSpPr>
        <p:spPr>
          <a:xfrm>
            <a:off x="1413015" y="3004457"/>
            <a:ext cx="6400800" cy="1562928"/>
          </a:xfrm>
          <a:prstGeom prst="rect">
            <a:avLst/>
          </a:prstGeom>
          <a:ln>
            <a:noFill/>
          </a:ln>
        </p:spPr>
        <p:txBody>
          <a:bodyPr/>
          <a:lstStyle>
            <a:lvl1pPr marL="0" indent="0" algn="ctr" defTabSz="457200" rtl="0" eaLnBrk="1" latinLnBrk="0" hangingPunct="1">
              <a:spcBef>
                <a:spcPct val="20000"/>
              </a:spcBef>
              <a:buFont typeface="Arial"/>
              <a:buNone/>
              <a:defRPr sz="4000" kern="1200" baseline="0">
                <a:solidFill>
                  <a:schemeClr val="bg1"/>
                </a:solidFill>
                <a:latin typeface="Arial"/>
                <a:ea typeface="+mn-ea"/>
                <a:cs typeface="Arial"/>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dirty="0" smtClean="0"/>
              <a:t>Preparing for the Next Step in Your Career</a:t>
            </a:r>
            <a:endParaRPr lang="en-US" dirty="0"/>
          </a:p>
        </p:txBody>
      </p:sp>
      <p:sp>
        <p:nvSpPr>
          <p:cNvPr id="16" name="Subtitle 2"/>
          <p:cNvSpPr txBox="1">
            <a:spLocks/>
          </p:cNvSpPr>
          <p:nvPr/>
        </p:nvSpPr>
        <p:spPr>
          <a:xfrm>
            <a:off x="1413015" y="4507003"/>
            <a:ext cx="6400800" cy="823382"/>
          </a:xfrm>
          <a:prstGeom prst="rect">
            <a:avLst/>
          </a:prstGeom>
          <a:ln>
            <a:noFill/>
          </a:ln>
        </p:spPr>
        <p:txBody>
          <a:bodyPr/>
          <a:lstStyle>
            <a:lvl1pPr marL="0" indent="0" algn="ctr" defTabSz="457200" rtl="0" eaLnBrk="1" latinLnBrk="0" hangingPunct="1">
              <a:spcBef>
                <a:spcPct val="20000"/>
              </a:spcBef>
              <a:buFont typeface="Arial"/>
              <a:buNone/>
              <a:defRPr sz="4000" kern="1200" baseline="0">
                <a:solidFill>
                  <a:schemeClr val="bg1"/>
                </a:solidFill>
                <a:latin typeface="Arial"/>
                <a:ea typeface="+mn-ea"/>
                <a:cs typeface="Arial"/>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800" dirty="0" smtClean="0"/>
              <a:t>Lisa Duffy</a:t>
            </a:r>
          </a:p>
          <a:p>
            <a:r>
              <a:rPr lang="en-US" sz="2800" dirty="0" smtClean="0"/>
              <a:t>Program Coordinator, University Registrar, The Ohio State University</a:t>
            </a:r>
            <a:endParaRPr lang="en-US" sz="2800" dirty="0"/>
          </a:p>
        </p:txBody>
      </p:sp>
    </p:spTree>
    <p:extLst>
      <p:ext uri="{BB962C8B-B14F-4D97-AF65-F5344CB8AC3E}">
        <p14:creationId xmlns:p14="http://schemas.microsoft.com/office/powerpoint/2010/main" val="22844774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3"/>
          </p:nvPr>
        </p:nvSpPr>
        <p:spPr>
          <a:xfrm>
            <a:off x="465827" y="1830387"/>
            <a:ext cx="3920420" cy="4525963"/>
          </a:xfrm>
          <a:ln>
            <a:noFill/>
          </a:ln>
        </p:spPr>
        <p:txBody>
          <a:bodyPr>
            <a:normAutofit/>
          </a:bodyPr>
          <a:lstStyle/>
          <a:p>
            <a:r>
              <a:rPr lang="en-US" dirty="0" smtClean="0"/>
              <a:t>Personal Life</a:t>
            </a:r>
          </a:p>
          <a:p>
            <a:pPr marL="457200" indent="-457200">
              <a:buFont typeface="Arial" panose="020B0604020202020204" pitchFamily="34" charset="0"/>
              <a:buChar char="•"/>
            </a:pPr>
            <a:r>
              <a:rPr lang="en-US" dirty="0" smtClean="0"/>
              <a:t>Location</a:t>
            </a:r>
          </a:p>
          <a:p>
            <a:pPr marL="914400" lvl="1" indent="-457200">
              <a:buFont typeface="Arial" panose="020B0604020202020204" pitchFamily="34" charset="0"/>
              <a:buChar char="•"/>
            </a:pPr>
            <a:r>
              <a:rPr lang="en-US" dirty="0" smtClean="0"/>
              <a:t>City/state</a:t>
            </a:r>
          </a:p>
          <a:p>
            <a:pPr marL="914400" lvl="1" indent="-457200">
              <a:buFont typeface="Arial" panose="020B0604020202020204" pitchFamily="34" charset="0"/>
              <a:buChar char="•"/>
            </a:pPr>
            <a:r>
              <a:rPr lang="en-US" dirty="0" smtClean="0"/>
              <a:t>School/Employer</a:t>
            </a:r>
          </a:p>
          <a:p>
            <a:pPr marL="457200" indent="-457200">
              <a:buFont typeface="Arial" panose="020B0604020202020204" pitchFamily="34" charset="0"/>
              <a:buChar char="•"/>
            </a:pPr>
            <a:r>
              <a:rPr lang="en-US" dirty="0"/>
              <a:t>Work/life balance</a:t>
            </a:r>
          </a:p>
          <a:p>
            <a:pPr marL="457200" indent="-457200">
              <a:buFont typeface="Arial" panose="020B0604020202020204" pitchFamily="34" charset="0"/>
              <a:buChar char="•"/>
            </a:pPr>
            <a:r>
              <a:rPr lang="en-US" dirty="0"/>
              <a:t>Education </a:t>
            </a:r>
            <a:r>
              <a:rPr lang="en-US" dirty="0" smtClean="0"/>
              <a:t>benefits</a:t>
            </a:r>
            <a:endParaRPr lang="en-US" dirty="0"/>
          </a:p>
        </p:txBody>
      </p:sp>
      <p:sp>
        <p:nvSpPr>
          <p:cNvPr id="6" name="Content Placeholder 5"/>
          <p:cNvSpPr>
            <a:spLocks noGrp="1"/>
          </p:cNvSpPr>
          <p:nvPr>
            <p:ph idx="15"/>
          </p:nvPr>
        </p:nvSpPr>
        <p:spPr>
          <a:ln>
            <a:noFill/>
          </a:ln>
        </p:spPr>
        <p:txBody>
          <a:bodyPr/>
          <a:lstStyle/>
          <a:p>
            <a:r>
              <a:rPr lang="en-US" dirty="0" smtClean="0"/>
              <a:t>University Registrar</a:t>
            </a:r>
            <a:endParaRPr lang="en-US" dirty="0"/>
          </a:p>
        </p:txBody>
      </p:sp>
      <p:sp>
        <p:nvSpPr>
          <p:cNvPr id="8" name="Title 7"/>
          <p:cNvSpPr>
            <a:spLocks noGrp="1"/>
          </p:cNvSpPr>
          <p:nvPr>
            <p:ph type="title"/>
          </p:nvPr>
        </p:nvSpPr>
        <p:spPr>
          <a:xfrm>
            <a:off x="306916" y="1208106"/>
            <a:ext cx="8562763" cy="508313"/>
          </a:xfrm>
          <a:ln>
            <a:noFill/>
          </a:ln>
        </p:spPr>
        <p:txBody>
          <a:bodyPr>
            <a:normAutofit fontScale="90000"/>
          </a:bodyPr>
          <a:lstStyle/>
          <a:p>
            <a:r>
              <a:rPr lang="en-US" dirty="0" smtClean="0"/>
              <a:t>Envision what comes next</a:t>
            </a:r>
            <a:endParaRPr lang="en-US" dirty="0"/>
          </a:p>
        </p:txBody>
      </p:sp>
      <p:sp>
        <p:nvSpPr>
          <p:cNvPr id="5" name="Content Placeholder 8"/>
          <p:cNvSpPr>
            <a:spLocks noGrp="1"/>
          </p:cNvSpPr>
          <p:nvPr>
            <p:ph idx="13"/>
          </p:nvPr>
        </p:nvSpPr>
        <p:spPr>
          <a:xfrm>
            <a:off x="4813540" y="1828557"/>
            <a:ext cx="3890513" cy="4525963"/>
          </a:xfrm>
          <a:ln>
            <a:noFill/>
          </a:ln>
        </p:spPr>
        <p:txBody>
          <a:bodyPr>
            <a:normAutofit/>
          </a:bodyPr>
          <a:lstStyle/>
          <a:p>
            <a:r>
              <a:rPr lang="en-US" dirty="0" smtClean="0"/>
              <a:t>Work Life </a:t>
            </a:r>
          </a:p>
          <a:p>
            <a:pPr marL="457200" indent="-457200">
              <a:buFont typeface="Arial" panose="020B0604020202020204" pitchFamily="34" charset="0"/>
              <a:buChar char="•"/>
            </a:pPr>
            <a:r>
              <a:rPr lang="en-US" dirty="0" smtClean="0"/>
              <a:t>Higher Education</a:t>
            </a:r>
          </a:p>
          <a:p>
            <a:pPr marL="457200" indent="-457200">
              <a:buFont typeface="Arial" panose="020B0604020202020204" pitchFamily="34" charset="0"/>
              <a:buChar char="•"/>
            </a:pPr>
            <a:r>
              <a:rPr lang="en-US" dirty="0"/>
              <a:t>Responsibilities</a:t>
            </a:r>
          </a:p>
          <a:p>
            <a:pPr marL="914400" lvl="1" indent="-457200">
              <a:buFont typeface="Arial" panose="020B0604020202020204" pitchFamily="34" charset="0"/>
              <a:buChar char="•"/>
            </a:pPr>
            <a:r>
              <a:rPr lang="en-US" dirty="0" smtClean="0"/>
              <a:t>Student-Centered</a:t>
            </a:r>
          </a:p>
          <a:p>
            <a:pPr marL="914400" lvl="1" indent="-457200">
              <a:buFont typeface="Arial" panose="020B0604020202020204" pitchFamily="34" charset="0"/>
              <a:buChar char="•"/>
            </a:pPr>
            <a:r>
              <a:rPr lang="en-US" dirty="0" smtClean="0"/>
              <a:t>Supervision/ management</a:t>
            </a:r>
          </a:p>
          <a:p>
            <a:pPr marL="457200" indent="-457200">
              <a:buFont typeface="Arial" panose="020B0604020202020204" pitchFamily="34" charset="0"/>
              <a:buChar char="•"/>
            </a:pPr>
            <a:r>
              <a:rPr lang="en-US" dirty="0" smtClean="0"/>
              <a:t>Skills</a:t>
            </a:r>
          </a:p>
        </p:txBody>
      </p:sp>
      <p:sp>
        <p:nvSpPr>
          <p:cNvPr id="2" name="TextBox 1"/>
          <p:cNvSpPr txBox="1"/>
          <p:nvPr/>
        </p:nvSpPr>
        <p:spPr>
          <a:xfrm>
            <a:off x="1302588" y="5753819"/>
            <a:ext cx="6012611" cy="584775"/>
          </a:xfrm>
          <a:prstGeom prst="rect">
            <a:avLst/>
          </a:prstGeom>
          <a:noFill/>
        </p:spPr>
        <p:txBody>
          <a:bodyPr wrap="square" rtlCol="0">
            <a:spAutoFit/>
          </a:bodyPr>
          <a:lstStyle/>
          <a:p>
            <a:r>
              <a:rPr lang="en-US" sz="3200" dirty="0" smtClean="0"/>
              <a:t>What are you doing this for?</a:t>
            </a:r>
            <a:endParaRPr lang="en-US" sz="3200" dirty="0"/>
          </a:p>
        </p:txBody>
      </p:sp>
    </p:spTree>
    <p:extLst>
      <p:ext uri="{BB962C8B-B14F-4D97-AF65-F5344CB8AC3E}">
        <p14:creationId xmlns:p14="http://schemas.microsoft.com/office/powerpoint/2010/main" val="680763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3"/>
          </p:nvPr>
        </p:nvSpPr>
        <p:spPr>
          <a:ln>
            <a:noFill/>
          </a:ln>
        </p:spPr>
        <p:txBody>
          <a:bodyPr/>
          <a:lstStyle/>
          <a:p>
            <a:pPr marL="457200" indent="-457200">
              <a:buFont typeface="Arial" panose="020B0604020202020204" pitchFamily="34" charset="0"/>
              <a:buChar char="•"/>
            </a:pPr>
            <a:r>
              <a:rPr lang="en-US" dirty="0" smtClean="0"/>
              <a:t>Advocate for yourself</a:t>
            </a:r>
          </a:p>
          <a:p>
            <a:pPr marL="457200" indent="-457200">
              <a:buFont typeface="Arial" panose="020B0604020202020204" pitchFamily="34" charset="0"/>
              <a:buChar char="•"/>
            </a:pPr>
            <a:r>
              <a:rPr lang="en-US" dirty="0"/>
              <a:t>Know yourself</a:t>
            </a:r>
          </a:p>
          <a:p>
            <a:pPr marL="914400" lvl="1" indent="-457200">
              <a:buFont typeface="Arial" panose="020B0604020202020204" pitchFamily="34" charset="0"/>
              <a:buChar char="•"/>
            </a:pPr>
            <a:r>
              <a:rPr lang="en-US" dirty="0"/>
              <a:t>Myer-Briggs</a:t>
            </a:r>
          </a:p>
          <a:p>
            <a:pPr marL="914400" lvl="1" indent="-457200">
              <a:buFont typeface="Arial" panose="020B0604020202020204" pitchFamily="34" charset="0"/>
              <a:buChar char="•"/>
            </a:pPr>
            <a:r>
              <a:rPr lang="en-US" dirty="0"/>
              <a:t>True Colors</a:t>
            </a:r>
          </a:p>
          <a:p>
            <a:pPr marL="914400" lvl="1" indent="-457200">
              <a:buFont typeface="Arial" panose="020B0604020202020204" pitchFamily="34" charset="0"/>
              <a:buChar char="•"/>
            </a:pPr>
            <a:r>
              <a:rPr lang="en-US" dirty="0"/>
              <a:t>Strengths</a:t>
            </a:r>
          </a:p>
          <a:p>
            <a:pPr marL="457200" indent="-457200">
              <a:buFont typeface="Arial" panose="020B0604020202020204" pitchFamily="34" charset="0"/>
              <a:buChar char="•"/>
            </a:pPr>
            <a:r>
              <a:rPr lang="en-US" dirty="0" smtClean="0"/>
              <a:t>Communicate</a:t>
            </a:r>
            <a:endParaRPr lang="en-US" dirty="0"/>
          </a:p>
          <a:p>
            <a:pPr marL="457200" indent="-457200">
              <a:buFont typeface="Arial" panose="020B0604020202020204" pitchFamily="34" charset="0"/>
              <a:buChar char="•"/>
            </a:pPr>
            <a:r>
              <a:rPr lang="en-US" dirty="0"/>
              <a:t>Be </a:t>
            </a:r>
            <a:r>
              <a:rPr lang="en-US" dirty="0" smtClean="0"/>
              <a:t>innovative</a:t>
            </a:r>
            <a:endParaRPr lang="en-US" dirty="0"/>
          </a:p>
        </p:txBody>
      </p:sp>
      <p:sp>
        <p:nvSpPr>
          <p:cNvPr id="6" name="Content Placeholder 5"/>
          <p:cNvSpPr>
            <a:spLocks noGrp="1"/>
          </p:cNvSpPr>
          <p:nvPr>
            <p:ph idx="15"/>
          </p:nvPr>
        </p:nvSpPr>
        <p:spPr>
          <a:ln>
            <a:noFill/>
          </a:ln>
        </p:spPr>
        <p:txBody>
          <a:bodyPr/>
          <a:lstStyle/>
          <a:p>
            <a:r>
              <a:rPr lang="en-US" dirty="0" smtClean="0"/>
              <a:t>University Registrar</a:t>
            </a:r>
            <a:endParaRPr lang="en-US" dirty="0"/>
          </a:p>
        </p:txBody>
      </p:sp>
      <p:sp>
        <p:nvSpPr>
          <p:cNvPr id="8" name="Title 7"/>
          <p:cNvSpPr>
            <a:spLocks noGrp="1"/>
          </p:cNvSpPr>
          <p:nvPr>
            <p:ph type="title"/>
          </p:nvPr>
        </p:nvSpPr>
        <p:spPr>
          <a:xfrm>
            <a:off x="306916" y="1208106"/>
            <a:ext cx="8562763" cy="508313"/>
          </a:xfrm>
          <a:ln>
            <a:noFill/>
          </a:ln>
        </p:spPr>
        <p:txBody>
          <a:bodyPr>
            <a:normAutofit fontScale="90000"/>
          </a:bodyPr>
          <a:lstStyle/>
          <a:p>
            <a:r>
              <a:rPr lang="en-US" dirty="0" smtClean="0"/>
              <a:t>What to do now</a:t>
            </a:r>
            <a:endParaRPr lang="en-US" dirty="0"/>
          </a:p>
        </p:txBody>
      </p:sp>
    </p:spTree>
    <p:extLst>
      <p:ext uri="{BB962C8B-B14F-4D97-AF65-F5344CB8AC3E}">
        <p14:creationId xmlns:p14="http://schemas.microsoft.com/office/powerpoint/2010/main" val="32164951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3"/>
          </p:nvPr>
        </p:nvSpPr>
        <p:spPr>
          <a:ln>
            <a:noFill/>
          </a:ln>
        </p:spPr>
        <p:txBody>
          <a:bodyPr/>
          <a:lstStyle/>
          <a:p>
            <a:pPr marL="457200" indent="-457200">
              <a:buFont typeface="Arial" panose="020B0604020202020204" pitchFamily="34" charset="0"/>
              <a:buChar char="•"/>
            </a:pPr>
            <a:r>
              <a:rPr lang="en-US" dirty="0"/>
              <a:t>Meet a lot of people</a:t>
            </a:r>
          </a:p>
          <a:p>
            <a:pPr marL="457200" indent="-457200">
              <a:buFont typeface="Arial" panose="020B0604020202020204" pitchFamily="34" charset="0"/>
              <a:buChar char="•"/>
            </a:pPr>
            <a:r>
              <a:rPr lang="en-US" dirty="0"/>
              <a:t>Have a positive attitude, especially when changes happen to you</a:t>
            </a:r>
          </a:p>
          <a:p>
            <a:pPr marL="457200" indent="-457200">
              <a:buFont typeface="Arial" panose="020B0604020202020204" pitchFamily="34" charset="0"/>
              <a:buChar char="•"/>
            </a:pPr>
            <a:r>
              <a:rPr lang="en-US" dirty="0" smtClean="0"/>
              <a:t>Set </a:t>
            </a:r>
            <a:r>
              <a:rPr lang="en-US" dirty="0"/>
              <a:t>goals </a:t>
            </a:r>
            <a:endParaRPr lang="en-US" dirty="0" smtClean="0"/>
          </a:p>
          <a:p>
            <a:pPr marL="457200" indent="-457200">
              <a:buFont typeface="Arial" panose="020B0604020202020204" pitchFamily="34" charset="0"/>
              <a:buChar char="•"/>
            </a:pPr>
            <a:r>
              <a:rPr lang="en-US" dirty="0" smtClean="0"/>
              <a:t>Say </a:t>
            </a:r>
            <a:r>
              <a:rPr lang="en-US" dirty="0"/>
              <a:t>yes to new opportunities</a:t>
            </a:r>
          </a:p>
          <a:p>
            <a:pPr marL="457200" indent="-457200">
              <a:buFont typeface="Arial" panose="020B0604020202020204" pitchFamily="34" charset="0"/>
              <a:buChar char="•"/>
            </a:pPr>
            <a:r>
              <a:rPr lang="en-US" dirty="0" smtClean="0"/>
              <a:t>Look </a:t>
            </a:r>
            <a:r>
              <a:rPr lang="en-US" dirty="0"/>
              <a:t>for professional development activities</a:t>
            </a:r>
            <a:endParaRPr lang="en-US" dirty="0" smtClean="0"/>
          </a:p>
          <a:p>
            <a:pPr marL="457200" indent="-457200">
              <a:buFont typeface="Arial" panose="020B0604020202020204" pitchFamily="34" charset="0"/>
              <a:buChar char="•"/>
            </a:pPr>
            <a:r>
              <a:rPr lang="en-US" dirty="0" smtClean="0"/>
              <a:t>Pull out past performance evaluations</a:t>
            </a:r>
          </a:p>
        </p:txBody>
      </p:sp>
      <p:sp>
        <p:nvSpPr>
          <p:cNvPr id="6" name="Content Placeholder 5"/>
          <p:cNvSpPr>
            <a:spLocks noGrp="1"/>
          </p:cNvSpPr>
          <p:nvPr>
            <p:ph idx="15"/>
          </p:nvPr>
        </p:nvSpPr>
        <p:spPr>
          <a:ln>
            <a:noFill/>
          </a:ln>
        </p:spPr>
        <p:txBody>
          <a:bodyPr/>
          <a:lstStyle/>
          <a:p>
            <a:r>
              <a:rPr lang="en-US" dirty="0" smtClean="0"/>
              <a:t>University Registrar</a:t>
            </a:r>
            <a:endParaRPr lang="en-US" dirty="0"/>
          </a:p>
        </p:txBody>
      </p:sp>
      <p:sp>
        <p:nvSpPr>
          <p:cNvPr id="8" name="Title 7"/>
          <p:cNvSpPr>
            <a:spLocks noGrp="1"/>
          </p:cNvSpPr>
          <p:nvPr>
            <p:ph type="title"/>
          </p:nvPr>
        </p:nvSpPr>
        <p:spPr>
          <a:xfrm>
            <a:off x="306916" y="1208106"/>
            <a:ext cx="8562763" cy="508313"/>
          </a:xfrm>
          <a:ln>
            <a:noFill/>
          </a:ln>
        </p:spPr>
        <p:txBody>
          <a:bodyPr>
            <a:normAutofit fontScale="90000"/>
          </a:bodyPr>
          <a:lstStyle/>
          <a:p>
            <a:r>
              <a:rPr lang="en-US" dirty="0" smtClean="0"/>
              <a:t>What to do now</a:t>
            </a:r>
            <a:endParaRPr lang="en-US" dirty="0"/>
          </a:p>
        </p:txBody>
      </p:sp>
    </p:spTree>
    <p:extLst>
      <p:ext uri="{BB962C8B-B14F-4D97-AF65-F5344CB8AC3E}">
        <p14:creationId xmlns:p14="http://schemas.microsoft.com/office/powerpoint/2010/main" val="788502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3"/>
          </p:nvPr>
        </p:nvSpPr>
        <p:spPr>
          <a:ln>
            <a:noFill/>
          </a:ln>
        </p:spPr>
        <p:txBody>
          <a:bodyPr/>
          <a:lstStyle/>
          <a:p>
            <a:pPr marL="457200" indent="-457200">
              <a:buFont typeface="Arial" panose="020B0604020202020204" pitchFamily="34" charset="0"/>
              <a:buChar char="•"/>
            </a:pPr>
            <a:r>
              <a:rPr lang="en-US" dirty="0"/>
              <a:t>Check job </a:t>
            </a:r>
            <a:r>
              <a:rPr lang="en-US" dirty="0" smtClean="0"/>
              <a:t>postings</a:t>
            </a:r>
            <a:endParaRPr lang="en-US" dirty="0"/>
          </a:p>
          <a:p>
            <a:pPr marL="457200" indent="-457200">
              <a:buFont typeface="Arial" panose="020B0604020202020204" pitchFamily="34" charset="0"/>
              <a:buChar char="•"/>
            </a:pPr>
            <a:r>
              <a:rPr lang="en-US" dirty="0" smtClean="0"/>
              <a:t>Keep </a:t>
            </a:r>
            <a:r>
              <a:rPr lang="en-US" dirty="0"/>
              <a:t>your résumé up-to-date</a:t>
            </a:r>
          </a:p>
          <a:p>
            <a:pPr marL="457200" indent="-457200">
              <a:buFont typeface="Arial" panose="020B0604020202020204" pitchFamily="34" charset="0"/>
              <a:buChar char="•"/>
            </a:pPr>
            <a:r>
              <a:rPr lang="en-US" dirty="0" smtClean="0"/>
              <a:t>Have a plan, even if it’s not to have a plan</a:t>
            </a:r>
          </a:p>
        </p:txBody>
      </p:sp>
      <p:sp>
        <p:nvSpPr>
          <p:cNvPr id="6" name="Content Placeholder 5"/>
          <p:cNvSpPr>
            <a:spLocks noGrp="1"/>
          </p:cNvSpPr>
          <p:nvPr>
            <p:ph idx="15"/>
          </p:nvPr>
        </p:nvSpPr>
        <p:spPr>
          <a:ln>
            <a:noFill/>
          </a:ln>
        </p:spPr>
        <p:txBody>
          <a:bodyPr/>
          <a:lstStyle/>
          <a:p>
            <a:r>
              <a:rPr lang="en-US" dirty="0" smtClean="0"/>
              <a:t>University Registrar</a:t>
            </a:r>
            <a:endParaRPr lang="en-US" dirty="0"/>
          </a:p>
        </p:txBody>
      </p:sp>
      <p:sp>
        <p:nvSpPr>
          <p:cNvPr id="8" name="Title 7"/>
          <p:cNvSpPr>
            <a:spLocks noGrp="1"/>
          </p:cNvSpPr>
          <p:nvPr>
            <p:ph type="title"/>
          </p:nvPr>
        </p:nvSpPr>
        <p:spPr>
          <a:xfrm>
            <a:off x="306916" y="1208106"/>
            <a:ext cx="8562763" cy="508313"/>
          </a:xfrm>
          <a:ln>
            <a:noFill/>
          </a:ln>
        </p:spPr>
        <p:txBody>
          <a:bodyPr>
            <a:normAutofit fontScale="90000"/>
          </a:bodyPr>
          <a:lstStyle/>
          <a:p>
            <a:r>
              <a:rPr lang="en-US" dirty="0" smtClean="0"/>
              <a:t>What to do now</a:t>
            </a:r>
            <a:endParaRPr lang="en-US" dirty="0"/>
          </a:p>
        </p:txBody>
      </p:sp>
    </p:spTree>
    <p:extLst>
      <p:ext uri="{BB962C8B-B14F-4D97-AF65-F5344CB8AC3E}">
        <p14:creationId xmlns:p14="http://schemas.microsoft.com/office/powerpoint/2010/main" val="1960803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3"/>
          </p:nvPr>
        </p:nvSpPr>
        <p:spPr>
          <a:ln>
            <a:noFill/>
          </a:ln>
        </p:spPr>
        <p:txBody>
          <a:bodyPr/>
          <a:lstStyle/>
          <a:p>
            <a:pPr marL="457200" indent="-457200">
              <a:buFont typeface="Arial" panose="020B0604020202020204" pitchFamily="34" charset="0"/>
              <a:buChar char="•"/>
            </a:pPr>
            <a:r>
              <a:rPr lang="en-US" dirty="0" smtClean="0"/>
              <a:t>Write down examples of what you have done to answer possible questions </a:t>
            </a:r>
          </a:p>
          <a:p>
            <a:pPr marL="914400" lvl="1" indent="-457200">
              <a:buFont typeface="Arial" panose="020B0604020202020204" pitchFamily="34" charset="0"/>
              <a:buChar char="•"/>
            </a:pPr>
            <a:r>
              <a:rPr lang="en-US" dirty="0"/>
              <a:t>3 “other duties as assigned” that you have done in your job</a:t>
            </a:r>
          </a:p>
          <a:p>
            <a:pPr marL="914400" lvl="1" indent="-457200">
              <a:buFont typeface="Arial" panose="020B0604020202020204" pitchFamily="34" charset="0"/>
              <a:buChar char="•"/>
            </a:pPr>
            <a:r>
              <a:rPr lang="en-US" dirty="0"/>
              <a:t>3 new things you have learned in your job</a:t>
            </a:r>
          </a:p>
          <a:p>
            <a:pPr marL="914400" lvl="1" indent="-457200">
              <a:buFont typeface="Arial" panose="020B0604020202020204" pitchFamily="34" charset="0"/>
              <a:buChar char="•"/>
            </a:pPr>
            <a:r>
              <a:rPr lang="en-US" dirty="0"/>
              <a:t>3 things you haven’t had a lot of experience with but could gain in your job</a:t>
            </a:r>
          </a:p>
          <a:p>
            <a:pPr marL="457200" indent="-457200">
              <a:buFont typeface="Arial" panose="020B0604020202020204" pitchFamily="34" charset="0"/>
              <a:buChar char="•"/>
            </a:pPr>
            <a:r>
              <a:rPr lang="en-US" dirty="0" smtClean="0"/>
              <a:t>Know why your goals are your goals</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smtClean="0"/>
          </a:p>
        </p:txBody>
      </p:sp>
      <p:sp>
        <p:nvSpPr>
          <p:cNvPr id="6" name="Content Placeholder 5"/>
          <p:cNvSpPr>
            <a:spLocks noGrp="1"/>
          </p:cNvSpPr>
          <p:nvPr>
            <p:ph idx="15"/>
          </p:nvPr>
        </p:nvSpPr>
        <p:spPr>
          <a:ln>
            <a:noFill/>
          </a:ln>
        </p:spPr>
        <p:txBody>
          <a:bodyPr/>
          <a:lstStyle/>
          <a:p>
            <a:r>
              <a:rPr lang="en-US" dirty="0" smtClean="0">
                <a:solidFill>
                  <a:srgbClr val="FFFFFF"/>
                </a:solidFill>
              </a:rPr>
              <a:t>University Registrar</a:t>
            </a:r>
            <a:endParaRPr lang="en-US" dirty="0">
              <a:solidFill>
                <a:srgbClr val="FFFFFF"/>
              </a:solidFill>
            </a:endParaRPr>
          </a:p>
        </p:txBody>
      </p:sp>
      <p:sp>
        <p:nvSpPr>
          <p:cNvPr id="8" name="Title 7"/>
          <p:cNvSpPr>
            <a:spLocks noGrp="1"/>
          </p:cNvSpPr>
          <p:nvPr>
            <p:ph type="title"/>
          </p:nvPr>
        </p:nvSpPr>
        <p:spPr>
          <a:xfrm>
            <a:off x="306916" y="1208106"/>
            <a:ext cx="8562763" cy="508313"/>
          </a:xfrm>
          <a:ln>
            <a:noFill/>
          </a:ln>
        </p:spPr>
        <p:txBody>
          <a:bodyPr>
            <a:normAutofit fontScale="90000"/>
          </a:bodyPr>
          <a:lstStyle/>
          <a:p>
            <a:r>
              <a:rPr lang="en-US" dirty="0" smtClean="0"/>
              <a:t>Prepare for Interviews</a:t>
            </a:r>
            <a:endParaRPr lang="en-US" dirty="0"/>
          </a:p>
        </p:txBody>
      </p:sp>
    </p:spTree>
    <p:extLst>
      <p:ext uri="{BB962C8B-B14F-4D97-AF65-F5344CB8AC3E}">
        <p14:creationId xmlns:p14="http://schemas.microsoft.com/office/powerpoint/2010/main" val="39473725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3"/>
          </p:nvPr>
        </p:nvSpPr>
        <p:spPr>
          <a:ln>
            <a:noFill/>
          </a:ln>
        </p:spPr>
        <p:txBody>
          <a:bodyPr/>
          <a:lstStyle/>
          <a:p>
            <a:pPr marL="457200" indent="-457200">
              <a:buFont typeface="Arial" panose="020B0604020202020204" pitchFamily="34" charset="0"/>
              <a:buChar char="•"/>
            </a:pPr>
            <a:r>
              <a:rPr lang="en-US" dirty="0"/>
              <a:t>What are interview questions that you have gotten that have really thrown you off</a:t>
            </a:r>
            <a:r>
              <a:rPr lang="en-US" dirty="0" smtClean="0"/>
              <a:t>?</a:t>
            </a:r>
          </a:p>
          <a:p>
            <a:pPr marL="457200" indent="-457200">
              <a:buFont typeface="Arial" panose="020B0604020202020204" pitchFamily="34" charset="0"/>
              <a:buChar char="•"/>
            </a:pPr>
            <a:r>
              <a:rPr lang="en-US" dirty="0" smtClean="0"/>
              <a:t>What is something you never thought you’d be asked to that has helped you?</a:t>
            </a:r>
            <a:endParaRPr lang="en-US" dirty="0"/>
          </a:p>
        </p:txBody>
      </p:sp>
      <p:sp>
        <p:nvSpPr>
          <p:cNvPr id="6" name="Content Placeholder 5"/>
          <p:cNvSpPr>
            <a:spLocks noGrp="1"/>
          </p:cNvSpPr>
          <p:nvPr>
            <p:ph idx="15"/>
          </p:nvPr>
        </p:nvSpPr>
        <p:spPr>
          <a:ln>
            <a:noFill/>
          </a:ln>
        </p:spPr>
        <p:txBody>
          <a:bodyPr/>
          <a:lstStyle/>
          <a:p>
            <a:r>
              <a:rPr lang="en-US" dirty="0" smtClean="0"/>
              <a:t>University Registrar</a:t>
            </a:r>
            <a:endParaRPr lang="en-US" dirty="0"/>
          </a:p>
        </p:txBody>
      </p:sp>
      <p:sp>
        <p:nvSpPr>
          <p:cNvPr id="8" name="Title 7"/>
          <p:cNvSpPr>
            <a:spLocks noGrp="1"/>
          </p:cNvSpPr>
          <p:nvPr>
            <p:ph type="title"/>
          </p:nvPr>
        </p:nvSpPr>
        <p:spPr>
          <a:xfrm>
            <a:off x="306916" y="1208106"/>
            <a:ext cx="8562763" cy="508313"/>
          </a:xfrm>
          <a:ln>
            <a:noFill/>
          </a:ln>
        </p:spPr>
        <p:txBody>
          <a:bodyPr>
            <a:normAutofit fontScale="90000"/>
          </a:bodyPr>
          <a:lstStyle/>
          <a:p>
            <a:r>
              <a:rPr lang="en-US" dirty="0" smtClean="0"/>
              <a:t>Discussion</a:t>
            </a:r>
            <a:endParaRPr lang="en-US" dirty="0"/>
          </a:p>
        </p:txBody>
      </p:sp>
    </p:spTree>
    <p:extLst>
      <p:ext uri="{BB962C8B-B14F-4D97-AF65-F5344CB8AC3E}">
        <p14:creationId xmlns:p14="http://schemas.microsoft.com/office/powerpoint/2010/main" val="37460763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5"/>
          </p:nvPr>
        </p:nvSpPr>
        <p:spPr>
          <a:ln>
            <a:noFill/>
          </a:ln>
        </p:spPr>
        <p:txBody>
          <a:bodyPr/>
          <a:lstStyle/>
          <a:p>
            <a:r>
              <a:rPr lang="en-US" dirty="0" smtClean="0"/>
              <a:t>University Registrar</a:t>
            </a:r>
            <a:endParaRPr lang="en-US" dirty="0"/>
          </a:p>
        </p:txBody>
      </p:sp>
      <p:pic>
        <p:nvPicPr>
          <p:cNvPr id="1032" name="Picture 8"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4240" y="898622"/>
            <a:ext cx="7953555" cy="5965166"/>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08204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3"/>
          </p:nvPr>
        </p:nvSpPr>
        <p:spPr>
          <a:xfrm>
            <a:off x="306916" y="1830386"/>
            <a:ext cx="8669614" cy="4913313"/>
          </a:xfrm>
          <a:ln>
            <a:noFill/>
          </a:ln>
        </p:spPr>
        <p:txBody>
          <a:bodyPr>
            <a:normAutofit fontScale="77500" lnSpcReduction="20000"/>
          </a:bodyPr>
          <a:lstStyle/>
          <a:p>
            <a:pPr marL="457200" indent="-457200">
              <a:buFont typeface="Arial" panose="020B0604020202020204" pitchFamily="34" charset="0"/>
              <a:buChar char="•"/>
            </a:pPr>
            <a:r>
              <a:rPr lang="en-US" dirty="0" smtClean="0"/>
              <a:t>Moran, G. (2017, March 28). </a:t>
            </a:r>
            <a:r>
              <a:rPr lang="en-US" i="1" dirty="0" smtClean="0"/>
              <a:t>How to Prepare For Your Dream Career While You’re In The Job You Have Now. </a:t>
            </a:r>
            <a:r>
              <a:rPr lang="en-US" dirty="0"/>
              <a:t>Retrieved from </a:t>
            </a:r>
            <a:r>
              <a:rPr lang="en-US" dirty="0">
                <a:hlinkClick r:id="rId3"/>
              </a:rPr>
              <a:t>https://</a:t>
            </a:r>
            <a:r>
              <a:rPr lang="en-US" dirty="0" smtClean="0">
                <a:hlinkClick r:id="rId3"/>
              </a:rPr>
              <a:t>www.fastcompany.com/3069187/how-to-prepare-for-your-dream-career-while-youre-in-the-job-you-have-now</a:t>
            </a:r>
            <a:endParaRPr lang="en-US" dirty="0" smtClean="0"/>
          </a:p>
          <a:p>
            <a:pPr marL="457200" indent="-457200">
              <a:buFont typeface="Arial" panose="020B0604020202020204" pitchFamily="34" charset="0"/>
              <a:buChar char="•"/>
            </a:pPr>
            <a:r>
              <a:rPr lang="en-US" dirty="0" smtClean="0"/>
              <a:t>White, J. S. (2018, May 17). </a:t>
            </a:r>
            <a:r>
              <a:rPr lang="en-US" i="1" dirty="0" smtClean="0"/>
              <a:t>Anticipating and Creating Career Pivots. </a:t>
            </a:r>
            <a:r>
              <a:rPr lang="en-US" dirty="0" smtClean="0"/>
              <a:t>Retrieved </a:t>
            </a:r>
            <a:r>
              <a:rPr lang="en-US" dirty="0"/>
              <a:t>from </a:t>
            </a:r>
            <a:r>
              <a:rPr lang="en-US" dirty="0">
                <a:hlinkClick r:id="rId4"/>
              </a:rPr>
              <a:t>https://</a:t>
            </a:r>
            <a:r>
              <a:rPr lang="en-US" dirty="0" smtClean="0">
                <a:hlinkClick r:id="rId4"/>
              </a:rPr>
              <a:t>www.insidehighered.com/advice/2018/05/17/how-create-opportunities-pivot-your-career-opinion</a:t>
            </a:r>
            <a:r>
              <a:rPr lang="en-US" dirty="0" smtClean="0"/>
              <a:t> </a:t>
            </a:r>
          </a:p>
          <a:p>
            <a:pPr marL="457200" indent="-457200">
              <a:buFont typeface="Arial" panose="020B0604020202020204" pitchFamily="34" charset="0"/>
              <a:buChar char="•"/>
            </a:pPr>
            <a:r>
              <a:rPr lang="en-US" dirty="0" smtClean="0"/>
              <a:t>Zhang, L. (???). 7 Ways to Lay the Groundwork for Your Next Job (Even if You Don’t Know What it Is). Retrieved from </a:t>
            </a:r>
            <a:r>
              <a:rPr lang="en-US" dirty="0">
                <a:hlinkClick r:id="rId5"/>
              </a:rPr>
              <a:t>https://www.themuse.com/advice/7-ways-to-lay-the-groundwork-for-your-next-job-even-if-you-dont-know-what-it-is</a:t>
            </a:r>
            <a:endParaRPr lang="en-US" dirty="0"/>
          </a:p>
        </p:txBody>
      </p:sp>
      <p:sp>
        <p:nvSpPr>
          <p:cNvPr id="6" name="Content Placeholder 5"/>
          <p:cNvSpPr>
            <a:spLocks noGrp="1"/>
          </p:cNvSpPr>
          <p:nvPr>
            <p:ph idx="15"/>
          </p:nvPr>
        </p:nvSpPr>
        <p:spPr>
          <a:ln>
            <a:noFill/>
          </a:ln>
        </p:spPr>
        <p:txBody>
          <a:bodyPr/>
          <a:lstStyle/>
          <a:p>
            <a:r>
              <a:rPr lang="en-US" dirty="0" smtClean="0"/>
              <a:t>University Registrar</a:t>
            </a:r>
            <a:endParaRPr lang="en-US" dirty="0"/>
          </a:p>
        </p:txBody>
      </p:sp>
      <p:sp>
        <p:nvSpPr>
          <p:cNvPr id="8" name="Title 7"/>
          <p:cNvSpPr>
            <a:spLocks noGrp="1"/>
          </p:cNvSpPr>
          <p:nvPr>
            <p:ph type="title"/>
          </p:nvPr>
        </p:nvSpPr>
        <p:spPr>
          <a:xfrm>
            <a:off x="306916" y="1208106"/>
            <a:ext cx="8562763" cy="508313"/>
          </a:xfrm>
          <a:ln>
            <a:noFill/>
          </a:ln>
        </p:spPr>
        <p:txBody>
          <a:bodyPr>
            <a:normAutofit fontScale="90000"/>
          </a:bodyPr>
          <a:lstStyle/>
          <a:p>
            <a:r>
              <a:rPr lang="en-US" dirty="0" smtClean="0"/>
              <a:t>Citations</a:t>
            </a:r>
            <a:endParaRPr lang="en-US" dirty="0"/>
          </a:p>
        </p:txBody>
      </p:sp>
    </p:spTree>
    <p:extLst>
      <p:ext uri="{BB962C8B-B14F-4D97-AF65-F5344CB8AC3E}">
        <p14:creationId xmlns:p14="http://schemas.microsoft.com/office/powerpoint/2010/main" val="40410477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5"/>
          </p:nvPr>
        </p:nvSpPr>
        <p:spPr>
          <a:ln>
            <a:noFill/>
          </a:ln>
        </p:spPr>
        <p:txBody>
          <a:bodyPr/>
          <a:lstStyle/>
          <a:p>
            <a:r>
              <a:rPr lang="en-US" dirty="0"/>
              <a:t>University Registrar</a:t>
            </a:r>
          </a:p>
          <a:p>
            <a:endParaRPr lang="en-US" dirty="0"/>
          </a:p>
        </p:txBody>
      </p:sp>
      <p:sp>
        <p:nvSpPr>
          <p:cNvPr id="9" name="Content Placeholder 8"/>
          <p:cNvSpPr>
            <a:spLocks noGrp="1"/>
          </p:cNvSpPr>
          <p:nvPr>
            <p:ph idx="16"/>
          </p:nvPr>
        </p:nvSpPr>
        <p:spPr>
          <a:ln>
            <a:noFill/>
          </a:ln>
        </p:spPr>
        <p:txBody>
          <a:bodyPr/>
          <a:lstStyle/>
          <a:p>
            <a:endParaRPr lang="en-US" dirty="0"/>
          </a:p>
        </p:txBody>
      </p:sp>
    </p:spTree>
    <p:extLst>
      <p:ext uri="{BB962C8B-B14F-4D97-AF65-F5344CB8AC3E}">
        <p14:creationId xmlns:p14="http://schemas.microsoft.com/office/powerpoint/2010/main" val="16383560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5"/>
          </p:nvPr>
        </p:nvSpPr>
        <p:spPr>
          <a:ln>
            <a:noFill/>
          </a:ln>
        </p:spPr>
        <p:txBody>
          <a:bodyPr/>
          <a:lstStyle/>
          <a:p>
            <a:r>
              <a:rPr lang="en-US" dirty="0" smtClean="0"/>
              <a:t>University Registrar</a:t>
            </a:r>
            <a:endParaRPr lang="en-US" dirty="0"/>
          </a:p>
        </p:txBody>
      </p:sp>
    </p:spTree>
    <p:extLst>
      <p:ext uri="{BB962C8B-B14F-4D97-AF65-F5344CB8AC3E}">
        <p14:creationId xmlns:p14="http://schemas.microsoft.com/office/powerpoint/2010/main" val="7869369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3"/>
            <p:extLst>
              <p:ext uri="{D42A27DB-BD31-4B8C-83A1-F6EECF244321}">
                <p14:modId xmlns:p14="http://schemas.microsoft.com/office/powerpoint/2010/main" val="2813020637"/>
              </p:ext>
            </p:extLst>
          </p:nvPr>
        </p:nvGraphicFramePr>
        <p:xfrm>
          <a:off x="0" y="969264"/>
          <a:ext cx="9144000" cy="58887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Content Placeholder 2"/>
          <p:cNvSpPr>
            <a:spLocks noGrp="1"/>
          </p:cNvSpPr>
          <p:nvPr>
            <p:ph idx="15"/>
          </p:nvPr>
        </p:nvSpPr>
        <p:spPr>
          <a:ln>
            <a:noFill/>
          </a:ln>
        </p:spPr>
        <p:txBody>
          <a:bodyPr/>
          <a:lstStyle/>
          <a:p>
            <a:r>
              <a:rPr lang="en-US" dirty="0" smtClean="0"/>
              <a:t>University Registrar</a:t>
            </a:r>
            <a:endParaRPr lang="en-US" dirty="0"/>
          </a:p>
        </p:txBody>
      </p:sp>
    </p:spTree>
    <p:extLst>
      <p:ext uri="{BB962C8B-B14F-4D97-AF65-F5344CB8AC3E}">
        <p14:creationId xmlns:p14="http://schemas.microsoft.com/office/powerpoint/2010/main" val="32931569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3"/>
          </p:nvPr>
        </p:nvSpPr>
        <p:spPr>
          <a:xfrm>
            <a:off x="181155" y="2156604"/>
            <a:ext cx="8795375" cy="4199746"/>
          </a:xfrm>
          <a:ln>
            <a:noFill/>
          </a:ln>
        </p:spPr>
        <p:txBody>
          <a:bodyPr>
            <a:normAutofit/>
          </a:bodyPr>
          <a:lstStyle/>
          <a:p>
            <a:pPr marL="514350" indent="-514350">
              <a:buFont typeface="+mj-lt"/>
              <a:buAutoNum type="arabicPeriod"/>
            </a:pPr>
            <a:r>
              <a:rPr lang="en-US" dirty="0" smtClean="0"/>
              <a:t>Get Out There</a:t>
            </a:r>
          </a:p>
          <a:p>
            <a:pPr marL="514350" indent="-514350">
              <a:buFont typeface="+mj-lt"/>
              <a:buAutoNum type="arabicPeriod"/>
            </a:pPr>
            <a:r>
              <a:rPr lang="en-US" dirty="0" smtClean="0"/>
              <a:t>Stay in Touch</a:t>
            </a:r>
          </a:p>
          <a:p>
            <a:pPr marL="514350" indent="-514350">
              <a:buFont typeface="+mj-lt"/>
              <a:buAutoNum type="arabicPeriod"/>
            </a:pPr>
            <a:r>
              <a:rPr lang="en-US" dirty="0" smtClean="0"/>
              <a:t>Build Expertise</a:t>
            </a:r>
          </a:p>
          <a:p>
            <a:pPr marL="514350" indent="-514350">
              <a:buFont typeface="+mj-lt"/>
              <a:buAutoNum type="arabicPeriod"/>
            </a:pPr>
            <a:r>
              <a:rPr lang="en-US" dirty="0" smtClean="0"/>
              <a:t>Learn Something New</a:t>
            </a:r>
          </a:p>
          <a:p>
            <a:pPr marL="514350" indent="-514350">
              <a:buFont typeface="+mj-lt"/>
              <a:buAutoNum type="arabicPeriod"/>
            </a:pPr>
            <a:r>
              <a:rPr lang="en-US" dirty="0" smtClean="0"/>
              <a:t>Push for Results</a:t>
            </a:r>
          </a:p>
          <a:p>
            <a:pPr marL="514350" indent="-514350">
              <a:buFont typeface="+mj-lt"/>
              <a:buAutoNum type="arabicPeriod"/>
            </a:pPr>
            <a:r>
              <a:rPr lang="en-US" dirty="0" smtClean="0"/>
              <a:t>Figure Out Your Values</a:t>
            </a:r>
          </a:p>
          <a:p>
            <a:pPr marL="514350" indent="-514350">
              <a:buFont typeface="+mj-lt"/>
              <a:buAutoNum type="arabicPeriod"/>
            </a:pPr>
            <a:r>
              <a:rPr lang="en-US" dirty="0" smtClean="0"/>
              <a:t>Say Yes</a:t>
            </a:r>
          </a:p>
        </p:txBody>
      </p:sp>
      <p:sp>
        <p:nvSpPr>
          <p:cNvPr id="8" name="Content Placeholder 7"/>
          <p:cNvSpPr>
            <a:spLocks noGrp="1"/>
          </p:cNvSpPr>
          <p:nvPr>
            <p:ph idx="15"/>
          </p:nvPr>
        </p:nvSpPr>
        <p:spPr>
          <a:ln>
            <a:noFill/>
          </a:ln>
        </p:spPr>
        <p:txBody>
          <a:bodyPr/>
          <a:lstStyle/>
          <a:p>
            <a:r>
              <a:rPr lang="en-US" dirty="0" smtClean="0"/>
              <a:t>University Registrar</a:t>
            </a:r>
            <a:endParaRPr lang="en-US" dirty="0"/>
          </a:p>
        </p:txBody>
      </p:sp>
      <p:sp>
        <p:nvSpPr>
          <p:cNvPr id="9" name="Content Placeholder 8"/>
          <p:cNvSpPr>
            <a:spLocks noGrp="1"/>
          </p:cNvSpPr>
          <p:nvPr>
            <p:ph idx="16"/>
          </p:nvPr>
        </p:nvSpPr>
        <p:spPr>
          <a:xfrm>
            <a:off x="4496539" y="1052951"/>
            <a:ext cx="4642821" cy="636119"/>
          </a:xfrm>
          <a:ln>
            <a:noFill/>
          </a:ln>
        </p:spPr>
        <p:txBody>
          <a:bodyPr/>
          <a:lstStyle/>
          <a:p>
            <a:r>
              <a:rPr lang="en-US" dirty="0" smtClean="0"/>
              <a:t>From the experts</a:t>
            </a:r>
            <a:endParaRPr lang="en-US" dirty="0"/>
          </a:p>
        </p:txBody>
      </p:sp>
      <p:sp>
        <p:nvSpPr>
          <p:cNvPr id="10" name="Title 5"/>
          <p:cNvSpPr>
            <a:spLocks noGrp="1"/>
          </p:cNvSpPr>
          <p:nvPr>
            <p:ph type="title"/>
          </p:nvPr>
        </p:nvSpPr>
        <p:spPr>
          <a:xfrm>
            <a:off x="181156" y="1208106"/>
            <a:ext cx="7255964" cy="508313"/>
          </a:xfrm>
          <a:ln>
            <a:noFill/>
          </a:ln>
        </p:spPr>
        <p:txBody>
          <a:bodyPr>
            <a:noAutofit/>
          </a:bodyPr>
          <a:lstStyle/>
          <a:p>
            <a:r>
              <a:rPr lang="en-US" sz="2800" dirty="0">
                <a:solidFill>
                  <a:srgbClr val="333333"/>
                </a:solidFill>
                <a:latin typeface="barlow semi condensed"/>
              </a:rPr>
              <a:t>7 Ways to Lay the Groundwork for Your Next Job (Even if You Don't Know What it Is)</a:t>
            </a:r>
            <a:endParaRPr lang="en-US" sz="2800" i="0" dirty="0">
              <a:solidFill>
                <a:srgbClr val="333333"/>
              </a:solidFill>
              <a:effectLst/>
              <a:latin typeface="barlow semi condensed"/>
            </a:endParaRPr>
          </a:p>
        </p:txBody>
      </p:sp>
    </p:spTree>
    <p:extLst>
      <p:ext uri="{BB962C8B-B14F-4D97-AF65-F5344CB8AC3E}">
        <p14:creationId xmlns:p14="http://schemas.microsoft.com/office/powerpoint/2010/main" val="11122616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3"/>
          </p:nvPr>
        </p:nvSpPr>
        <p:spPr>
          <a:xfrm>
            <a:off x="181155" y="2156604"/>
            <a:ext cx="8795375" cy="4199746"/>
          </a:xfrm>
          <a:ln>
            <a:noFill/>
          </a:ln>
        </p:spPr>
        <p:txBody>
          <a:bodyPr>
            <a:normAutofit fontScale="92500"/>
          </a:bodyPr>
          <a:lstStyle/>
          <a:p>
            <a:pPr marL="457200" indent="-457200">
              <a:buFont typeface="Arial" panose="020B0604020202020204" pitchFamily="34" charset="0"/>
              <a:buChar char="•"/>
            </a:pPr>
            <a:r>
              <a:rPr lang="en-US" dirty="0" smtClean="0"/>
              <a:t>“Preparing for pivotal opportunities takes time, self-reflection and imagination.”</a:t>
            </a:r>
          </a:p>
          <a:p>
            <a:pPr marL="457200" indent="-457200">
              <a:buFont typeface="Arial" panose="020B0604020202020204" pitchFamily="34" charset="0"/>
              <a:buChar char="•"/>
            </a:pPr>
            <a:r>
              <a:rPr lang="en-US" dirty="0" smtClean="0"/>
              <a:t>Do your job well and keep an eye out for new opportunities to achieve your goals</a:t>
            </a:r>
          </a:p>
          <a:p>
            <a:pPr marL="457200" indent="-457200">
              <a:buFont typeface="Arial" panose="020B0604020202020204" pitchFamily="34" charset="0"/>
              <a:buChar char="•"/>
            </a:pPr>
            <a:r>
              <a:rPr lang="en-US" dirty="0" smtClean="0"/>
              <a:t>Find a position that you think you could do well </a:t>
            </a:r>
          </a:p>
          <a:p>
            <a:pPr marL="914400" lvl="1" indent="-457200">
              <a:buFont typeface="Arial" panose="020B0604020202020204" pitchFamily="34" charset="0"/>
              <a:buChar char="•"/>
            </a:pPr>
            <a:r>
              <a:rPr lang="en-US" dirty="0" smtClean="0"/>
              <a:t>What qualifications do you need for it? </a:t>
            </a:r>
          </a:p>
          <a:p>
            <a:pPr marL="914400" lvl="1" indent="-457200">
              <a:buFont typeface="Arial" panose="020B0604020202020204" pitchFamily="34" charset="0"/>
              <a:buChar char="•"/>
            </a:pPr>
            <a:r>
              <a:rPr lang="en-US" dirty="0" smtClean="0"/>
              <a:t>Are you ready to apply for it? </a:t>
            </a:r>
          </a:p>
          <a:p>
            <a:pPr marL="914400" lvl="1" indent="-457200">
              <a:buFont typeface="Arial" panose="020B0604020202020204" pitchFamily="34" charset="0"/>
              <a:buChar char="•"/>
            </a:pPr>
            <a:r>
              <a:rPr lang="en-US" dirty="0" smtClean="0"/>
              <a:t>“Could this opportunity provide a pivot that puts you on the trail for making a difference?”</a:t>
            </a:r>
            <a:endParaRPr lang="en-US" dirty="0"/>
          </a:p>
        </p:txBody>
      </p:sp>
      <p:sp>
        <p:nvSpPr>
          <p:cNvPr id="8" name="Content Placeholder 7"/>
          <p:cNvSpPr>
            <a:spLocks noGrp="1"/>
          </p:cNvSpPr>
          <p:nvPr>
            <p:ph idx="15"/>
          </p:nvPr>
        </p:nvSpPr>
        <p:spPr>
          <a:ln>
            <a:noFill/>
          </a:ln>
        </p:spPr>
        <p:txBody>
          <a:bodyPr/>
          <a:lstStyle/>
          <a:p>
            <a:r>
              <a:rPr lang="en-US" dirty="0" smtClean="0"/>
              <a:t>University Registrar</a:t>
            </a:r>
            <a:endParaRPr lang="en-US" dirty="0"/>
          </a:p>
        </p:txBody>
      </p:sp>
      <p:sp>
        <p:nvSpPr>
          <p:cNvPr id="9" name="Content Placeholder 8"/>
          <p:cNvSpPr>
            <a:spLocks noGrp="1"/>
          </p:cNvSpPr>
          <p:nvPr>
            <p:ph idx="16"/>
          </p:nvPr>
        </p:nvSpPr>
        <p:spPr>
          <a:xfrm>
            <a:off x="4496539" y="1052951"/>
            <a:ext cx="4642821" cy="636119"/>
          </a:xfrm>
          <a:ln>
            <a:noFill/>
          </a:ln>
        </p:spPr>
        <p:txBody>
          <a:bodyPr/>
          <a:lstStyle/>
          <a:p>
            <a:r>
              <a:rPr lang="en-US" dirty="0" smtClean="0"/>
              <a:t>From the experts</a:t>
            </a:r>
            <a:endParaRPr lang="en-US" dirty="0"/>
          </a:p>
        </p:txBody>
      </p:sp>
      <p:sp>
        <p:nvSpPr>
          <p:cNvPr id="6" name="Title 5"/>
          <p:cNvSpPr>
            <a:spLocks noGrp="1"/>
          </p:cNvSpPr>
          <p:nvPr>
            <p:ph type="title"/>
          </p:nvPr>
        </p:nvSpPr>
        <p:spPr>
          <a:xfrm>
            <a:off x="181155" y="1208106"/>
            <a:ext cx="6987396" cy="508313"/>
          </a:xfrm>
          <a:ln>
            <a:noFill/>
          </a:ln>
        </p:spPr>
        <p:txBody>
          <a:bodyPr>
            <a:normAutofit fontScale="90000"/>
          </a:bodyPr>
          <a:lstStyle/>
          <a:p>
            <a:r>
              <a:rPr lang="en-US" dirty="0"/>
              <a:t>Anticipating and Creating Career Pivots</a:t>
            </a:r>
          </a:p>
        </p:txBody>
      </p:sp>
    </p:spTree>
    <p:extLst>
      <p:ext uri="{BB962C8B-B14F-4D97-AF65-F5344CB8AC3E}">
        <p14:creationId xmlns:p14="http://schemas.microsoft.com/office/powerpoint/2010/main" val="34982527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3"/>
          </p:nvPr>
        </p:nvSpPr>
        <p:spPr>
          <a:xfrm>
            <a:off x="181155" y="2156604"/>
            <a:ext cx="8795375" cy="4199746"/>
          </a:xfrm>
          <a:ln>
            <a:noFill/>
          </a:ln>
        </p:spPr>
        <p:txBody>
          <a:bodyPr>
            <a:normAutofit/>
          </a:bodyPr>
          <a:lstStyle/>
          <a:p>
            <a:pPr marL="457200" indent="-457200">
              <a:buFont typeface="Arial" panose="020B0604020202020204" pitchFamily="34" charset="0"/>
              <a:buChar char="•"/>
            </a:pPr>
            <a:r>
              <a:rPr lang="en-US" dirty="0" smtClean="0"/>
              <a:t>Who can help you? Who will advocate for you?</a:t>
            </a:r>
          </a:p>
          <a:p>
            <a:pPr marL="457200" indent="-457200">
              <a:buFont typeface="Arial" panose="020B0604020202020204" pitchFamily="34" charset="0"/>
              <a:buChar char="•"/>
            </a:pPr>
            <a:r>
              <a:rPr lang="en-US" dirty="0" smtClean="0"/>
              <a:t>Take on new roles in your current job if you aren’t ready to leave </a:t>
            </a:r>
            <a:endParaRPr lang="en-US" dirty="0"/>
          </a:p>
        </p:txBody>
      </p:sp>
      <p:sp>
        <p:nvSpPr>
          <p:cNvPr id="8" name="Content Placeholder 7"/>
          <p:cNvSpPr>
            <a:spLocks noGrp="1"/>
          </p:cNvSpPr>
          <p:nvPr>
            <p:ph idx="15"/>
          </p:nvPr>
        </p:nvSpPr>
        <p:spPr>
          <a:ln>
            <a:noFill/>
          </a:ln>
        </p:spPr>
        <p:txBody>
          <a:bodyPr/>
          <a:lstStyle/>
          <a:p>
            <a:r>
              <a:rPr lang="en-US" dirty="0" smtClean="0"/>
              <a:t>University Registrar</a:t>
            </a:r>
            <a:endParaRPr lang="en-US" dirty="0"/>
          </a:p>
        </p:txBody>
      </p:sp>
      <p:sp>
        <p:nvSpPr>
          <p:cNvPr id="9" name="Content Placeholder 8"/>
          <p:cNvSpPr>
            <a:spLocks noGrp="1"/>
          </p:cNvSpPr>
          <p:nvPr>
            <p:ph idx="16"/>
          </p:nvPr>
        </p:nvSpPr>
        <p:spPr>
          <a:xfrm>
            <a:off x="4496541" y="1052951"/>
            <a:ext cx="4642821" cy="636119"/>
          </a:xfrm>
          <a:ln>
            <a:noFill/>
          </a:ln>
        </p:spPr>
        <p:txBody>
          <a:bodyPr/>
          <a:lstStyle/>
          <a:p>
            <a:r>
              <a:rPr lang="en-US" dirty="0" smtClean="0"/>
              <a:t>From the experts</a:t>
            </a:r>
            <a:endParaRPr lang="en-US" dirty="0"/>
          </a:p>
        </p:txBody>
      </p:sp>
      <p:sp>
        <p:nvSpPr>
          <p:cNvPr id="6" name="Title 5"/>
          <p:cNvSpPr>
            <a:spLocks noGrp="1"/>
          </p:cNvSpPr>
          <p:nvPr>
            <p:ph type="title"/>
          </p:nvPr>
        </p:nvSpPr>
        <p:spPr>
          <a:xfrm>
            <a:off x="181155" y="1208106"/>
            <a:ext cx="6987396" cy="508313"/>
          </a:xfrm>
          <a:ln>
            <a:noFill/>
          </a:ln>
        </p:spPr>
        <p:txBody>
          <a:bodyPr>
            <a:normAutofit fontScale="90000"/>
          </a:bodyPr>
          <a:lstStyle/>
          <a:p>
            <a:r>
              <a:rPr lang="en-US" dirty="0" smtClean="0"/>
              <a:t>Anticipating and Creating Career Pivots</a:t>
            </a:r>
            <a:endParaRPr lang="en-US" dirty="0"/>
          </a:p>
        </p:txBody>
      </p:sp>
    </p:spTree>
    <p:extLst>
      <p:ext uri="{BB962C8B-B14F-4D97-AF65-F5344CB8AC3E}">
        <p14:creationId xmlns:p14="http://schemas.microsoft.com/office/powerpoint/2010/main" val="23549520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3"/>
          </p:nvPr>
        </p:nvSpPr>
        <p:spPr>
          <a:xfrm>
            <a:off x="181155" y="2156604"/>
            <a:ext cx="8795375" cy="4199746"/>
          </a:xfrm>
          <a:ln>
            <a:noFill/>
          </a:ln>
        </p:spPr>
        <p:txBody>
          <a:bodyPr>
            <a:normAutofit/>
          </a:bodyPr>
          <a:lstStyle/>
          <a:p>
            <a:pPr marL="457200" indent="-457200">
              <a:buFont typeface="Arial" panose="020B0604020202020204" pitchFamily="34" charset="0"/>
              <a:buChar char="•"/>
            </a:pPr>
            <a:r>
              <a:rPr lang="en-US" dirty="0" smtClean="0"/>
              <a:t>Six-step method to use your current job to help you get your next job</a:t>
            </a:r>
          </a:p>
          <a:p>
            <a:pPr marL="457200" lvl="1" indent="-457200">
              <a:buFont typeface="+mj-lt"/>
              <a:buAutoNum type="arabicPeriod"/>
            </a:pPr>
            <a:r>
              <a:rPr lang="en-US" dirty="0" smtClean="0"/>
              <a:t>“Learn what you need to know”</a:t>
            </a:r>
          </a:p>
          <a:p>
            <a:pPr marL="800100" lvl="2" indent="-342900"/>
            <a:r>
              <a:rPr lang="en-US" dirty="0" smtClean="0"/>
              <a:t>Find out what skills you will need to do the job you want</a:t>
            </a:r>
          </a:p>
          <a:p>
            <a:pPr marL="457200" lvl="1" indent="-457200">
              <a:buFont typeface="+mj-lt"/>
              <a:buAutoNum type="arabicPeriod"/>
            </a:pPr>
            <a:r>
              <a:rPr lang="en-US" dirty="0" smtClean="0"/>
              <a:t>“Create a development plan”</a:t>
            </a:r>
          </a:p>
          <a:p>
            <a:pPr marL="800100" lvl="2" indent="-342900"/>
            <a:r>
              <a:rPr lang="en-US" dirty="0" smtClean="0"/>
              <a:t>Make a list of what you need to do to gain the skills you will need</a:t>
            </a:r>
          </a:p>
          <a:p>
            <a:pPr marL="800100" lvl="2" indent="-342900"/>
            <a:r>
              <a:rPr lang="en-US" dirty="0" smtClean="0"/>
              <a:t>Do something daily or weekly to help gain these skills</a:t>
            </a:r>
          </a:p>
          <a:p>
            <a:pPr marL="457200" lvl="1" indent="-457200">
              <a:buFont typeface="+mj-lt"/>
              <a:buAutoNum type="arabicPeriod"/>
            </a:pPr>
            <a:r>
              <a:rPr lang="en-US" dirty="0" smtClean="0"/>
              <a:t>“Take feedback survey”</a:t>
            </a:r>
          </a:p>
          <a:p>
            <a:pPr marL="801688" lvl="2" indent="-342900"/>
            <a:r>
              <a:rPr lang="en-US" dirty="0" smtClean="0"/>
              <a:t>Figure out what feedback you have been given previously and figure out what you can do to work on those pieces of information</a:t>
            </a:r>
          </a:p>
        </p:txBody>
      </p:sp>
      <p:sp>
        <p:nvSpPr>
          <p:cNvPr id="8" name="Content Placeholder 7"/>
          <p:cNvSpPr>
            <a:spLocks noGrp="1"/>
          </p:cNvSpPr>
          <p:nvPr>
            <p:ph idx="15"/>
          </p:nvPr>
        </p:nvSpPr>
        <p:spPr>
          <a:ln>
            <a:noFill/>
          </a:ln>
        </p:spPr>
        <p:txBody>
          <a:bodyPr/>
          <a:lstStyle/>
          <a:p>
            <a:r>
              <a:rPr lang="en-US" dirty="0" smtClean="0"/>
              <a:t>University Registrar</a:t>
            </a:r>
            <a:endParaRPr lang="en-US" dirty="0"/>
          </a:p>
        </p:txBody>
      </p:sp>
      <p:sp>
        <p:nvSpPr>
          <p:cNvPr id="9" name="Content Placeholder 8"/>
          <p:cNvSpPr>
            <a:spLocks noGrp="1"/>
          </p:cNvSpPr>
          <p:nvPr>
            <p:ph idx="16"/>
          </p:nvPr>
        </p:nvSpPr>
        <p:spPr>
          <a:xfrm>
            <a:off x="4496535" y="1052951"/>
            <a:ext cx="4642821" cy="636119"/>
          </a:xfrm>
          <a:ln>
            <a:noFill/>
          </a:ln>
        </p:spPr>
        <p:txBody>
          <a:bodyPr/>
          <a:lstStyle/>
          <a:p>
            <a:r>
              <a:rPr lang="en-US" dirty="0" smtClean="0"/>
              <a:t>From the experts</a:t>
            </a:r>
            <a:endParaRPr lang="en-US" dirty="0"/>
          </a:p>
        </p:txBody>
      </p:sp>
      <p:sp>
        <p:nvSpPr>
          <p:cNvPr id="6" name="Title 5"/>
          <p:cNvSpPr>
            <a:spLocks noGrp="1"/>
          </p:cNvSpPr>
          <p:nvPr>
            <p:ph type="title"/>
          </p:nvPr>
        </p:nvSpPr>
        <p:spPr>
          <a:xfrm>
            <a:off x="0" y="1208106"/>
            <a:ext cx="7608498" cy="508313"/>
          </a:xfrm>
          <a:ln>
            <a:noFill/>
          </a:ln>
        </p:spPr>
        <p:txBody>
          <a:bodyPr>
            <a:noAutofit/>
          </a:bodyPr>
          <a:lstStyle/>
          <a:p>
            <a:r>
              <a:rPr lang="en-US" sz="3200" dirty="0" smtClean="0"/>
              <a:t>How To Prepare For Your Dream Career While You’re In The Job You Have Now </a:t>
            </a:r>
            <a:endParaRPr lang="en-US" sz="3200" dirty="0"/>
          </a:p>
        </p:txBody>
      </p:sp>
    </p:spTree>
    <p:extLst>
      <p:ext uri="{BB962C8B-B14F-4D97-AF65-F5344CB8AC3E}">
        <p14:creationId xmlns:p14="http://schemas.microsoft.com/office/powerpoint/2010/main" val="38104119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3"/>
          </p:nvPr>
        </p:nvSpPr>
        <p:spPr>
          <a:xfrm>
            <a:off x="181155" y="2156604"/>
            <a:ext cx="8795375" cy="4199746"/>
          </a:xfrm>
          <a:ln>
            <a:noFill/>
          </a:ln>
        </p:spPr>
        <p:txBody>
          <a:bodyPr>
            <a:normAutofit/>
          </a:bodyPr>
          <a:lstStyle/>
          <a:p>
            <a:pPr marL="457200" indent="-457200">
              <a:buFont typeface="Arial" panose="020B0604020202020204" pitchFamily="34" charset="0"/>
              <a:buChar char="•"/>
            </a:pPr>
            <a:r>
              <a:rPr lang="en-US" dirty="0" smtClean="0"/>
              <a:t>Six-step method to use your current job to help you get your next job</a:t>
            </a:r>
          </a:p>
          <a:p>
            <a:pPr marL="457200" lvl="1" indent="-457200">
              <a:buFont typeface="+mj-lt"/>
              <a:buAutoNum type="arabicPeriod" startAt="4"/>
            </a:pPr>
            <a:r>
              <a:rPr lang="en-US" dirty="0" smtClean="0"/>
              <a:t>“Consult mentors and gatekeepers”</a:t>
            </a:r>
          </a:p>
          <a:p>
            <a:pPr marL="801688" lvl="2" indent="-342900">
              <a:buFont typeface="Arial" panose="020B0604020202020204" pitchFamily="34" charset="0"/>
              <a:buChar char="•"/>
            </a:pPr>
            <a:r>
              <a:rPr lang="en-US" dirty="0" smtClean="0"/>
              <a:t>If you can, talk to your boss. If you can’t, find a mentor</a:t>
            </a:r>
          </a:p>
          <a:p>
            <a:pPr marL="457200" lvl="1" indent="-457200">
              <a:buFont typeface="+mj-lt"/>
              <a:buAutoNum type="arabicPeriod" startAt="4"/>
            </a:pPr>
            <a:r>
              <a:rPr lang="en-US" dirty="0" smtClean="0"/>
              <a:t>“Take advantage of internal training”</a:t>
            </a:r>
          </a:p>
          <a:p>
            <a:pPr marL="801688" lvl="2" indent="-342900">
              <a:buFont typeface="Arial" panose="020B0604020202020204" pitchFamily="34" charset="0"/>
              <a:buChar char="•"/>
            </a:pPr>
            <a:r>
              <a:rPr lang="en-US" dirty="0" smtClean="0"/>
              <a:t>Go to conferences, classes, seminars, etc.</a:t>
            </a:r>
          </a:p>
          <a:p>
            <a:pPr marL="457200" lvl="1" indent="-457200">
              <a:buFont typeface="+mj-lt"/>
              <a:buAutoNum type="arabicPeriod" startAt="4"/>
            </a:pPr>
            <a:r>
              <a:rPr lang="en-US" dirty="0" smtClean="0"/>
              <a:t>“Volunteer”</a:t>
            </a:r>
          </a:p>
          <a:p>
            <a:pPr marL="801688" lvl="2" indent="-342900">
              <a:buFont typeface="Arial" panose="020B0604020202020204" pitchFamily="34" charset="0"/>
              <a:buChar char="•"/>
            </a:pPr>
            <a:r>
              <a:rPr lang="en-US" dirty="0" smtClean="0"/>
              <a:t>Gain experience that doesn’t cost anyone anything</a:t>
            </a:r>
          </a:p>
          <a:p>
            <a:pPr marL="801688" lvl="2" indent="-342900">
              <a:buFont typeface="Arial" panose="020B0604020202020204" pitchFamily="34" charset="0"/>
              <a:buChar char="•"/>
            </a:pPr>
            <a:r>
              <a:rPr lang="en-US" dirty="0" smtClean="0"/>
              <a:t>This shows your dedication and helps you get more experience in a particular area</a:t>
            </a:r>
            <a:endParaRPr lang="en-US" dirty="0"/>
          </a:p>
        </p:txBody>
      </p:sp>
      <p:sp>
        <p:nvSpPr>
          <p:cNvPr id="8" name="Content Placeholder 7"/>
          <p:cNvSpPr>
            <a:spLocks noGrp="1"/>
          </p:cNvSpPr>
          <p:nvPr>
            <p:ph idx="15"/>
          </p:nvPr>
        </p:nvSpPr>
        <p:spPr>
          <a:ln>
            <a:noFill/>
          </a:ln>
        </p:spPr>
        <p:txBody>
          <a:bodyPr/>
          <a:lstStyle/>
          <a:p>
            <a:r>
              <a:rPr lang="en-US" dirty="0" smtClean="0"/>
              <a:t>University Registrar</a:t>
            </a:r>
            <a:endParaRPr lang="en-US" dirty="0"/>
          </a:p>
        </p:txBody>
      </p:sp>
      <p:sp>
        <p:nvSpPr>
          <p:cNvPr id="9" name="Content Placeholder 8"/>
          <p:cNvSpPr>
            <a:spLocks noGrp="1"/>
          </p:cNvSpPr>
          <p:nvPr>
            <p:ph idx="16"/>
          </p:nvPr>
        </p:nvSpPr>
        <p:spPr>
          <a:xfrm>
            <a:off x="4496535" y="1052951"/>
            <a:ext cx="4642821" cy="636119"/>
          </a:xfrm>
          <a:ln>
            <a:noFill/>
          </a:ln>
        </p:spPr>
        <p:txBody>
          <a:bodyPr/>
          <a:lstStyle/>
          <a:p>
            <a:r>
              <a:rPr lang="en-US" dirty="0" smtClean="0"/>
              <a:t>From the experts</a:t>
            </a:r>
            <a:endParaRPr lang="en-US" dirty="0"/>
          </a:p>
        </p:txBody>
      </p:sp>
      <p:sp>
        <p:nvSpPr>
          <p:cNvPr id="6" name="Title 5"/>
          <p:cNvSpPr>
            <a:spLocks noGrp="1"/>
          </p:cNvSpPr>
          <p:nvPr>
            <p:ph type="title"/>
          </p:nvPr>
        </p:nvSpPr>
        <p:spPr>
          <a:xfrm>
            <a:off x="0" y="1208106"/>
            <a:ext cx="7608498" cy="508313"/>
          </a:xfrm>
          <a:ln>
            <a:noFill/>
          </a:ln>
        </p:spPr>
        <p:txBody>
          <a:bodyPr>
            <a:noAutofit/>
          </a:bodyPr>
          <a:lstStyle/>
          <a:p>
            <a:r>
              <a:rPr lang="en-US" sz="3200" dirty="0" smtClean="0"/>
              <a:t>How To Prepare For Your Dream Career While You’re In The Job You Have Now </a:t>
            </a:r>
            <a:endParaRPr lang="en-US" sz="3200" dirty="0"/>
          </a:p>
        </p:txBody>
      </p:sp>
    </p:spTree>
    <p:extLst>
      <p:ext uri="{BB962C8B-B14F-4D97-AF65-F5344CB8AC3E}">
        <p14:creationId xmlns:p14="http://schemas.microsoft.com/office/powerpoint/2010/main" val="31827593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2_Title Slid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tent Slid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22171</TotalTime>
  <Words>1653</Words>
  <Application>Microsoft Office PowerPoint</Application>
  <PresentationFormat>On-screen Show (4:3)</PresentationFormat>
  <Paragraphs>192</Paragraphs>
  <Slides>17</Slides>
  <Notes>17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17</vt:i4>
      </vt:variant>
    </vt:vector>
  </HeadingPairs>
  <TitlesOfParts>
    <vt:vector size="22" baseType="lpstr">
      <vt:lpstr>Arial</vt:lpstr>
      <vt:lpstr>barlow semi condensed</vt:lpstr>
      <vt:lpstr>Calibri</vt:lpstr>
      <vt:lpstr>2_Title Slide</vt:lpstr>
      <vt:lpstr>Content Slide</vt:lpstr>
      <vt:lpstr>PowerPoint Presentation</vt:lpstr>
      <vt:lpstr>PowerPoint Presentation</vt:lpstr>
      <vt:lpstr>PowerPoint Presentation</vt:lpstr>
      <vt:lpstr>PowerPoint Presentation</vt:lpstr>
      <vt:lpstr>7 Ways to Lay the Groundwork for Your Next Job (Even if You Don't Know What it Is)</vt:lpstr>
      <vt:lpstr>Anticipating and Creating Career Pivots</vt:lpstr>
      <vt:lpstr>Anticipating and Creating Career Pivots</vt:lpstr>
      <vt:lpstr>How To Prepare For Your Dream Career While You’re In The Job You Have Now </vt:lpstr>
      <vt:lpstr>How To Prepare For Your Dream Career While You’re In The Job You Have Now </vt:lpstr>
      <vt:lpstr>Envision what comes next</vt:lpstr>
      <vt:lpstr>What to do now</vt:lpstr>
      <vt:lpstr>What to do now</vt:lpstr>
      <vt:lpstr>What to do now</vt:lpstr>
      <vt:lpstr>Prepare for Interviews</vt:lpstr>
      <vt:lpstr>Discussion</vt:lpstr>
      <vt:lpstr>PowerPoint Presentation</vt:lpstr>
      <vt:lpstr>Citations</vt:lpstr>
    </vt:vector>
  </TitlesOfParts>
  <Manager/>
  <Company>OSU</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Jacquie Aberegg</dc:creator>
  <cp:keywords/>
  <dc:description/>
  <cp:lastModifiedBy>Bulow, Bob</cp:lastModifiedBy>
  <cp:revision>96</cp:revision>
  <cp:lastPrinted>2019-07-16T13:37:59Z</cp:lastPrinted>
  <dcterms:created xsi:type="dcterms:W3CDTF">2013-05-24T18:55:25Z</dcterms:created>
  <dcterms:modified xsi:type="dcterms:W3CDTF">2019-07-22T14:57:07Z</dcterms:modified>
  <cp:category/>
</cp:coreProperties>
</file>