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3" r:id="rId5"/>
    <p:sldId id="271" r:id="rId6"/>
    <p:sldId id="258" r:id="rId7"/>
    <p:sldId id="268" r:id="rId8"/>
    <p:sldId id="269" r:id="rId9"/>
    <p:sldId id="266" r:id="rId10"/>
    <p:sldId id="278" r:id="rId11"/>
    <p:sldId id="27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61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6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3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dy, Christopher" userId="b6c0592e-82e0-41f0-81c2-d4e2b3c0b2aa" providerId="ADAL" clId="{BD04CB13-8B69-6C49-A347-C1112D07E943}"/>
    <pc:docChg chg="undo modSld">
      <pc:chgData name="Kennedy, Christopher" userId="b6c0592e-82e0-41f0-81c2-d4e2b3c0b2aa" providerId="ADAL" clId="{BD04CB13-8B69-6C49-A347-C1112D07E943}" dt="2019-05-29T14:35:52.785" v="37" actId="255"/>
      <pc:docMkLst>
        <pc:docMk/>
      </pc:docMkLst>
      <pc:sldChg chg="modSp">
        <pc:chgData name="Kennedy, Christopher" userId="b6c0592e-82e0-41f0-81c2-d4e2b3c0b2aa" providerId="ADAL" clId="{BD04CB13-8B69-6C49-A347-C1112D07E943}" dt="2019-05-29T14:31:30.521" v="2" actId="2711"/>
        <pc:sldMkLst>
          <pc:docMk/>
          <pc:sldMk cId="1740600847" sldId="258"/>
        </pc:sldMkLst>
        <pc:spChg chg="mod">
          <ac:chgData name="Kennedy, Christopher" userId="b6c0592e-82e0-41f0-81c2-d4e2b3c0b2aa" providerId="ADAL" clId="{BD04CB13-8B69-6C49-A347-C1112D07E943}" dt="2019-05-29T14:31:22.947" v="1" actId="2711"/>
          <ac:spMkLst>
            <pc:docMk/>
            <pc:sldMk cId="1740600847" sldId="258"/>
            <ac:spMk id="9" creationId="{0EC9A470-6356-2F4D-B918-2E33512869DC}"/>
          </ac:spMkLst>
        </pc:spChg>
        <pc:spChg chg="mod">
          <ac:chgData name="Kennedy, Christopher" userId="b6c0592e-82e0-41f0-81c2-d4e2b3c0b2aa" providerId="ADAL" clId="{BD04CB13-8B69-6C49-A347-C1112D07E943}" dt="2019-05-29T14:31:30.521" v="2" actId="2711"/>
          <ac:spMkLst>
            <pc:docMk/>
            <pc:sldMk cId="1740600847" sldId="258"/>
            <ac:spMk id="11" creationId="{8A744CA3-32F9-7A4E-B8EB-B8BB31AA2873}"/>
          </ac:spMkLst>
        </pc:spChg>
      </pc:sldChg>
      <pc:sldChg chg="modSp">
        <pc:chgData name="Kennedy, Christopher" userId="b6c0592e-82e0-41f0-81c2-d4e2b3c0b2aa" providerId="ADAL" clId="{BD04CB13-8B69-6C49-A347-C1112D07E943}" dt="2019-05-29T14:33:17.246" v="13" actId="255"/>
        <pc:sldMkLst>
          <pc:docMk/>
          <pc:sldMk cId="2005225358" sldId="259"/>
        </pc:sldMkLst>
        <pc:spChg chg="mod">
          <ac:chgData name="Kennedy, Christopher" userId="b6c0592e-82e0-41f0-81c2-d4e2b3c0b2aa" providerId="ADAL" clId="{BD04CB13-8B69-6C49-A347-C1112D07E943}" dt="2019-05-29T14:31:37.863" v="3" actId="2711"/>
          <ac:spMkLst>
            <pc:docMk/>
            <pc:sldMk cId="2005225358" sldId="259"/>
            <ac:spMk id="9" creationId="{0EC9A470-6356-2F4D-B918-2E33512869DC}"/>
          </ac:spMkLst>
        </pc:spChg>
        <pc:spChg chg="mod">
          <ac:chgData name="Kennedy, Christopher" userId="b6c0592e-82e0-41f0-81c2-d4e2b3c0b2aa" providerId="ADAL" clId="{BD04CB13-8B69-6C49-A347-C1112D07E943}" dt="2019-05-29T14:33:17.246" v="13" actId="255"/>
          <ac:spMkLst>
            <pc:docMk/>
            <pc:sldMk cId="2005225358" sldId="259"/>
            <ac:spMk id="11" creationId="{8A744CA3-32F9-7A4E-B8EB-B8BB31AA2873}"/>
          </ac:spMkLst>
        </pc:spChg>
      </pc:sldChg>
      <pc:sldChg chg="modSp">
        <pc:chgData name="Kennedy, Christopher" userId="b6c0592e-82e0-41f0-81c2-d4e2b3c0b2aa" providerId="ADAL" clId="{BD04CB13-8B69-6C49-A347-C1112D07E943}" dt="2019-05-29T14:34:36.885" v="25" actId="255"/>
        <pc:sldMkLst>
          <pc:docMk/>
          <pc:sldMk cId="3843286344" sldId="260"/>
        </pc:sldMkLst>
        <pc:spChg chg="mod">
          <ac:chgData name="Kennedy, Christopher" userId="b6c0592e-82e0-41f0-81c2-d4e2b3c0b2aa" providerId="ADAL" clId="{BD04CB13-8B69-6C49-A347-C1112D07E943}" dt="2019-05-29T14:34:11.815" v="22" actId="2711"/>
          <ac:spMkLst>
            <pc:docMk/>
            <pc:sldMk cId="3843286344" sldId="260"/>
            <ac:spMk id="9" creationId="{0EC9A470-6356-2F4D-B918-2E33512869DC}"/>
          </ac:spMkLst>
        </pc:spChg>
        <pc:spChg chg="mod">
          <ac:chgData name="Kennedy, Christopher" userId="b6c0592e-82e0-41f0-81c2-d4e2b3c0b2aa" providerId="ADAL" clId="{BD04CB13-8B69-6C49-A347-C1112D07E943}" dt="2019-05-29T14:34:36.885" v="25" actId="255"/>
          <ac:spMkLst>
            <pc:docMk/>
            <pc:sldMk cId="3843286344" sldId="260"/>
            <ac:spMk id="11" creationId="{8A744CA3-32F9-7A4E-B8EB-B8BB31AA2873}"/>
          </ac:spMkLst>
        </pc:spChg>
      </pc:sldChg>
      <pc:sldChg chg="modSp">
        <pc:chgData name="Kennedy, Christopher" userId="b6c0592e-82e0-41f0-81c2-d4e2b3c0b2aa" providerId="ADAL" clId="{BD04CB13-8B69-6C49-A347-C1112D07E943}" dt="2019-05-29T14:35:04.987" v="30" actId="255"/>
        <pc:sldMkLst>
          <pc:docMk/>
          <pc:sldMk cId="2117858014" sldId="261"/>
        </pc:sldMkLst>
        <pc:spChg chg="mod">
          <ac:chgData name="Kennedy, Christopher" userId="b6c0592e-82e0-41f0-81c2-d4e2b3c0b2aa" providerId="ADAL" clId="{BD04CB13-8B69-6C49-A347-C1112D07E943}" dt="2019-05-29T14:34:47.601" v="26" actId="2711"/>
          <ac:spMkLst>
            <pc:docMk/>
            <pc:sldMk cId="2117858014" sldId="261"/>
            <ac:spMk id="9" creationId="{0EC9A470-6356-2F4D-B918-2E33512869DC}"/>
          </ac:spMkLst>
        </pc:spChg>
        <pc:spChg chg="mod">
          <ac:chgData name="Kennedy, Christopher" userId="b6c0592e-82e0-41f0-81c2-d4e2b3c0b2aa" providerId="ADAL" clId="{BD04CB13-8B69-6C49-A347-C1112D07E943}" dt="2019-05-29T14:35:04.987" v="30" actId="255"/>
          <ac:spMkLst>
            <pc:docMk/>
            <pc:sldMk cId="2117858014" sldId="261"/>
            <ac:spMk id="11" creationId="{8A744CA3-32F9-7A4E-B8EB-B8BB31AA2873}"/>
          </ac:spMkLst>
        </pc:spChg>
      </pc:sldChg>
      <pc:sldChg chg="modSp">
        <pc:chgData name="Kennedy, Christopher" userId="b6c0592e-82e0-41f0-81c2-d4e2b3c0b2aa" providerId="ADAL" clId="{BD04CB13-8B69-6C49-A347-C1112D07E943}" dt="2019-05-29T14:35:31.886" v="34" actId="255"/>
        <pc:sldMkLst>
          <pc:docMk/>
          <pc:sldMk cId="784725183" sldId="262"/>
        </pc:sldMkLst>
        <pc:spChg chg="mod">
          <ac:chgData name="Kennedy, Christopher" userId="b6c0592e-82e0-41f0-81c2-d4e2b3c0b2aa" providerId="ADAL" clId="{BD04CB13-8B69-6C49-A347-C1112D07E943}" dt="2019-05-29T14:35:18.492" v="31" actId="2711"/>
          <ac:spMkLst>
            <pc:docMk/>
            <pc:sldMk cId="784725183" sldId="262"/>
            <ac:spMk id="9" creationId="{0EC9A470-6356-2F4D-B918-2E33512869DC}"/>
          </ac:spMkLst>
        </pc:spChg>
        <pc:spChg chg="mod">
          <ac:chgData name="Kennedy, Christopher" userId="b6c0592e-82e0-41f0-81c2-d4e2b3c0b2aa" providerId="ADAL" clId="{BD04CB13-8B69-6C49-A347-C1112D07E943}" dt="2019-05-29T14:35:31.886" v="34" actId="255"/>
          <ac:spMkLst>
            <pc:docMk/>
            <pc:sldMk cId="784725183" sldId="262"/>
            <ac:spMk id="11" creationId="{8A744CA3-32F9-7A4E-B8EB-B8BB31AA2873}"/>
          </ac:spMkLst>
        </pc:spChg>
      </pc:sldChg>
      <pc:sldChg chg="modSp">
        <pc:chgData name="Kennedy, Christopher" userId="b6c0592e-82e0-41f0-81c2-d4e2b3c0b2aa" providerId="ADAL" clId="{BD04CB13-8B69-6C49-A347-C1112D07E943}" dt="2019-05-29T14:31:14.070" v="0" actId="2711"/>
        <pc:sldMkLst>
          <pc:docMk/>
          <pc:sldMk cId="3671634320" sldId="263"/>
        </pc:sldMkLst>
        <pc:spChg chg="mod">
          <ac:chgData name="Kennedy, Christopher" userId="b6c0592e-82e0-41f0-81c2-d4e2b3c0b2aa" providerId="ADAL" clId="{BD04CB13-8B69-6C49-A347-C1112D07E943}" dt="2019-05-29T14:31:14.070" v="0" actId="2711"/>
          <ac:spMkLst>
            <pc:docMk/>
            <pc:sldMk cId="3671634320" sldId="263"/>
            <ac:spMk id="6" creationId="{E7BD30CA-562E-0349-9D45-835093F52D07}"/>
          </ac:spMkLst>
        </pc:spChg>
      </pc:sldChg>
      <pc:sldChg chg="modSp">
        <pc:chgData name="Kennedy, Christopher" userId="b6c0592e-82e0-41f0-81c2-d4e2b3c0b2aa" providerId="ADAL" clId="{BD04CB13-8B69-6C49-A347-C1112D07E943}" dt="2019-05-29T14:35:52.785" v="37" actId="255"/>
        <pc:sldMkLst>
          <pc:docMk/>
          <pc:sldMk cId="2341758735" sldId="264"/>
        </pc:sldMkLst>
        <pc:spChg chg="mod">
          <ac:chgData name="Kennedy, Christopher" userId="b6c0592e-82e0-41f0-81c2-d4e2b3c0b2aa" providerId="ADAL" clId="{BD04CB13-8B69-6C49-A347-C1112D07E943}" dt="2019-05-29T14:35:52.785" v="37" actId="255"/>
          <ac:spMkLst>
            <pc:docMk/>
            <pc:sldMk cId="2341758735" sldId="264"/>
            <ac:spMk id="4" creationId="{A4EBCB82-76F8-C64B-8680-28E46A0D2E30}"/>
          </ac:spMkLst>
        </pc:spChg>
        <pc:spChg chg="mod">
          <ac:chgData name="Kennedy, Christopher" userId="b6c0592e-82e0-41f0-81c2-d4e2b3c0b2aa" providerId="ADAL" clId="{BD04CB13-8B69-6C49-A347-C1112D07E943}" dt="2019-05-29T14:35:38.101" v="35" actId="2711"/>
          <ac:spMkLst>
            <pc:docMk/>
            <pc:sldMk cId="2341758735" sldId="264"/>
            <ac:spMk id="9" creationId="{0EC9A470-6356-2F4D-B918-2E33512869DC}"/>
          </ac:spMkLst>
        </pc:spChg>
      </pc:sldChg>
      <pc:sldChg chg="modSp">
        <pc:chgData name="Kennedy, Christopher" userId="b6c0592e-82e0-41f0-81c2-d4e2b3c0b2aa" providerId="ADAL" clId="{BD04CB13-8B69-6C49-A347-C1112D07E943}" dt="2019-05-29T14:33:42.272" v="17" actId="2711"/>
        <pc:sldMkLst>
          <pc:docMk/>
          <pc:sldMk cId="2264331625" sldId="265"/>
        </pc:sldMkLst>
        <pc:spChg chg="mod">
          <ac:chgData name="Kennedy, Christopher" userId="b6c0592e-82e0-41f0-81c2-d4e2b3c0b2aa" providerId="ADAL" clId="{BD04CB13-8B69-6C49-A347-C1112D07E943}" dt="2019-05-29T14:33:42.272" v="17" actId="2711"/>
          <ac:spMkLst>
            <pc:docMk/>
            <pc:sldMk cId="2264331625" sldId="265"/>
            <ac:spMk id="9" creationId="{0EC9A470-6356-2F4D-B918-2E33512869DC}"/>
          </ac:spMkLst>
        </pc:spChg>
        <pc:spChg chg="mod">
          <ac:chgData name="Kennedy, Christopher" userId="b6c0592e-82e0-41f0-81c2-d4e2b3c0b2aa" providerId="ADAL" clId="{BD04CB13-8B69-6C49-A347-C1112D07E943}" dt="2019-05-29T14:33:34.876" v="16" actId="255"/>
          <ac:spMkLst>
            <pc:docMk/>
            <pc:sldMk cId="2264331625" sldId="265"/>
            <ac:spMk id="11" creationId="{8A744CA3-32F9-7A4E-B8EB-B8BB31AA2873}"/>
          </ac:spMkLst>
        </pc:spChg>
      </pc:sldChg>
      <pc:sldChg chg="modSp">
        <pc:chgData name="Kennedy, Christopher" userId="b6c0592e-82e0-41f0-81c2-d4e2b3c0b2aa" providerId="ADAL" clId="{BD04CB13-8B69-6C49-A347-C1112D07E943}" dt="2019-05-29T14:34:03.146" v="21" actId="255"/>
        <pc:sldMkLst>
          <pc:docMk/>
          <pc:sldMk cId="2138051068" sldId="266"/>
        </pc:sldMkLst>
        <pc:spChg chg="mod">
          <ac:chgData name="Kennedy, Christopher" userId="b6c0592e-82e0-41f0-81c2-d4e2b3c0b2aa" providerId="ADAL" clId="{BD04CB13-8B69-6C49-A347-C1112D07E943}" dt="2019-05-29T14:33:49.068" v="18" actId="2711"/>
          <ac:spMkLst>
            <pc:docMk/>
            <pc:sldMk cId="2138051068" sldId="266"/>
            <ac:spMk id="9" creationId="{0EC9A470-6356-2F4D-B918-2E33512869DC}"/>
          </ac:spMkLst>
        </pc:spChg>
        <pc:spChg chg="mod">
          <ac:chgData name="Kennedy, Christopher" userId="b6c0592e-82e0-41f0-81c2-d4e2b3c0b2aa" providerId="ADAL" clId="{BD04CB13-8B69-6C49-A347-C1112D07E943}" dt="2019-05-29T14:34:03.146" v="21" actId="255"/>
          <ac:spMkLst>
            <pc:docMk/>
            <pc:sldMk cId="2138051068" sldId="266"/>
            <ac:spMk id="11" creationId="{8A744CA3-32F9-7A4E-B8EB-B8BB31AA287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7319-B3A5-8841-AD27-69F1B6094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E4BF7-630A-3046-AD78-FF82CF1C7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0B26C-A66B-FB4D-82BE-C737048E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1A9A6-6DC0-B346-A74B-6B9498B9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15B0B-8BF2-3D49-A35B-7D3B9CD3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5495-7D22-A548-AF23-C8C6CF8C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4BD63-9D5C-EC45-938A-FDE64308A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E79D-7869-A04C-8ADB-E287BFAB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25DF1-F82D-5241-8BB2-F003F00E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35A03-25F6-CC4E-B657-5C45BCEF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5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3EC961-F6DD-3647-AFE3-C2BB45D0C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CFCAE-E5B3-444D-ACA2-7E7805153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534A9-52AD-4943-98D0-70315E49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4E3DD-9278-CA4C-80AA-EBF3BA4B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A3BBA-698E-2741-AD92-2CADC1A5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6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953E-9EDC-F24A-8CBC-C06628E9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42BD-CC2D-4B41-A0BA-5FCA1122B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F55B1-424B-2B4C-81C1-7E50E3D2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6FD9C-5208-7540-97A5-EBBDD86F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08902-51D0-D04E-8C8B-183F898E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F294-196B-5046-8705-CAF6D3DF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89CEB-ABDF-4A4F-A38D-D7C854015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EFA6-000D-6A4E-8614-38743C5E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4E7A-B951-3044-A629-54A26A38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B0E98-FA98-6A4F-99E8-FB624F98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6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49FE-E45C-1148-925A-2DF8FBDC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C9F6-0A82-7A4D-8584-55F8E82C2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1E2D7-053B-E446-BED8-062B2A67A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EA10F-7811-054A-99F3-BDFCB5937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49452-86F2-D04D-A37E-623EC11D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B5B0D-C051-6B4E-A3B2-4B61B94D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8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0B32-427F-894C-893E-F91E88CE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9993-487B-674F-BC31-A44120FFB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1DFC0-7010-E84C-965E-B8BF86073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733DD-9A96-6845-9ECE-8CFAF5AD4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B6A3D-4CFE-1A40-91D4-C5F3B4BD5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96B4C-24A0-C348-BAEE-E521FB89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DA1F3-5B3E-7F49-A0C7-D519E999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DDF2C7-71C0-884E-ACE3-8B43854F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8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EA424-5565-0C4F-9149-41BBA3B3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C151F-3882-6247-A869-24F0D3B1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AA007-EC15-9E44-97FC-F6973FF6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CE6F1-1F3C-7947-8D16-C1F5F02B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6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2231C1-6B64-1649-B13A-1AAE2E28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E42A3-F875-A641-913A-8BE25AE1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AF735-0B10-7B4B-8BCF-842B4CFD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2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E341-306A-4344-99C0-DA4868A8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50223-ADFB-C34F-99CD-132D8D7B0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7BF7D-46C1-9C41-A79E-A87515A4E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A8019-7763-DB48-8E36-DFE18271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C630B-2B45-FC41-AB59-638D39F1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D08F9-D99E-E141-8A24-33D415B1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6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CEA8-D963-4244-BE59-6D15D0EC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793C8A-941D-9740-8411-9A081845E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252C0-A915-394E-8512-BCDD685BA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CE168-F813-F04D-90C0-48957831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143-430C-E648-A859-3020E97464E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2DA07-8331-F546-8E5D-E2221D97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DA089-20B5-534C-82F6-725A10FC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4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C207C-8AE4-8A47-A86F-00320E95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3F33B-FEC9-3144-8685-CE96F600C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1CE7B-DC21-0F4D-8F97-67D0FBB9F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2143-430C-E648-A859-3020E97464E5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064A4-9844-3145-A8E6-0CF98C43C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BE5FE-5C7F-7644-BDD2-A302D0432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51EA2-5DA3-3948-B192-C25EBB6B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6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aveibeenpwned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es.at.internet2.edu/display/2014infosecurityguide/Hom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aveibeenpwned.com/" TargetMode="External"/><Relationship Id="rId5" Type="http://schemas.openxmlformats.org/officeDocument/2006/relationships/hyperlink" Target="https://security.googleblog.com/2015/07/new-research-comparing-how-security.html" TargetMode="External"/><Relationship Id="rId4" Type="http://schemas.openxmlformats.org/officeDocument/2006/relationships/hyperlink" Target="https://www.eab.com/topics/information-technology/information-security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hio.qualtrics.com/jfe/form/SV_ehxaMcu9to1L1H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curity.googleblog.com/2015/07/new-research-comparing-how-security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9F936-EF21-A342-8435-73ACB27FC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4CB4F7-5A41-194C-A76A-BDD7DEC9EA7D}"/>
              </a:ext>
            </a:extLst>
          </p:cNvPr>
          <p:cNvSpPr/>
          <p:nvPr/>
        </p:nvSpPr>
        <p:spPr>
          <a:xfrm>
            <a:off x="0" y="5870138"/>
            <a:ext cx="12192000" cy="987862"/>
          </a:xfrm>
          <a:prstGeom prst="rect">
            <a:avLst/>
          </a:prstGeom>
          <a:solidFill>
            <a:srgbClr val="006B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8CE86-7B66-654E-94A1-5A6E0F216530}"/>
              </a:ext>
            </a:extLst>
          </p:cNvPr>
          <p:cNvSpPr txBox="1"/>
          <p:nvPr/>
        </p:nvSpPr>
        <p:spPr>
          <a:xfrm>
            <a:off x="469339" y="460267"/>
            <a:ext cx="10770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6B4C"/>
                </a:solidFill>
                <a:latin typeface="Zilla Slab Medium" pitchFamily="2" charset="77"/>
                <a:ea typeface="Zilla Slab Medium" pitchFamily="2" charset="77"/>
              </a:rPr>
              <a:t>Information Security in Your Office</a:t>
            </a:r>
            <a:endParaRPr lang="en-US" sz="6000" dirty="0">
              <a:solidFill>
                <a:srgbClr val="006B4C"/>
              </a:solidFill>
              <a:latin typeface="Zilla Slab Medium" pitchFamily="2" charset="77"/>
              <a:ea typeface="Zilla Slab Medium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D30CA-562E-0349-9D45-835093F52D07}"/>
              </a:ext>
            </a:extLst>
          </p:cNvPr>
          <p:cNvSpPr txBox="1"/>
          <p:nvPr/>
        </p:nvSpPr>
        <p:spPr>
          <a:xfrm>
            <a:off x="6584848" y="6102459"/>
            <a:ext cx="5253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ohio.edu/registrar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Zilla Slab SemiBold" pitchFamily="2" charset="77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F1318B-EC24-8240-A1F8-E3D4E00C6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14" y="6014541"/>
            <a:ext cx="2465653" cy="667623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60320" y="3886200"/>
            <a:ext cx="6400800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ＭＳ Ｐゴシック" charset="0"/>
              </a:rPr>
              <a:t>Bob Bulow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Zilla Slab" pitchFamily="2" charset="0"/>
                <a:ea typeface="Zilla Slab" pitchFamily="2" charset="0"/>
                <a:cs typeface="ＭＳ Ｐゴシック" charset="0"/>
              </a:rPr>
              <a:t>Ohio University</a:t>
            </a:r>
            <a:endParaRPr lang="en-US" sz="4000" dirty="0">
              <a:solidFill>
                <a:schemeClr val="bg1"/>
              </a:solidFill>
              <a:latin typeface="Zilla Slab" pitchFamily="2" charset="0"/>
              <a:ea typeface="Zilla Slab" pitchFamily="2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E5A14-FA82-4249-96C9-487B5DD0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6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What You Can Do</a:t>
            </a:r>
            <a:endParaRPr lang="en-US" sz="4000" b="1" dirty="0">
              <a:solidFill>
                <a:srgbClr val="006B4C"/>
              </a:solidFill>
              <a:latin typeface="Zilla Slab SemiBold" pitchFamily="2" charset="77"/>
              <a:ea typeface="Zilla Slab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1091126" y="2588938"/>
            <a:ext cx="982700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*#Create 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#Policy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for data retention and data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disposal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*Do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not click on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suspect links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attachments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inspect a link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Dangerous types of attachments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*Do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not send sensitive data via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email (and delete it if someone sends it to you)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*Lock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your computer when you walk away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*#Lock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E5A14-FA82-4249-96C9-487B5DD0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6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What You Can Do</a:t>
            </a:r>
            <a:endParaRPr lang="en-US" sz="4000" b="1" dirty="0">
              <a:solidFill>
                <a:srgbClr val="006B4C"/>
              </a:solidFill>
              <a:latin typeface="Zilla Slab SemiBold" pitchFamily="2" charset="77"/>
              <a:ea typeface="Zilla Slab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1091126" y="2588938"/>
            <a:ext cx="9827003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*#Have strong passwords &amp; change if needed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use the same password for multiple things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If your account might have been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hacked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strong password?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*Use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password manager, e.g.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LastPass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1Password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who has access to data in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#Third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party contracts have responsibility for data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E5A14-FA82-4249-96C9-487B5DD0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6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What You Can Do</a:t>
            </a:r>
            <a:endParaRPr lang="en-US" sz="4000" b="1" dirty="0">
              <a:solidFill>
                <a:srgbClr val="006B4C"/>
              </a:solidFill>
              <a:latin typeface="Zilla Slab SemiBold" pitchFamily="2" charset="77"/>
              <a:ea typeface="Zilla Slab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1091126" y="2588938"/>
            <a:ext cx="98270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#Collect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 only if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*#Provide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 only if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*#Eliminate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use of SSN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Limit who can access SSN, Date of Birth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 not use (or limit) who can have student data on portable drives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#Employee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acknowledge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5274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E5A14-FA82-4249-96C9-487B5DD0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6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What You Can Do</a:t>
            </a:r>
            <a:endParaRPr lang="en-US" sz="4000" b="1" dirty="0">
              <a:solidFill>
                <a:srgbClr val="006B4C"/>
              </a:solidFill>
              <a:latin typeface="Zilla Slab SemiBold" pitchFamily="2" charset="77"/>
              <a:ea typeface="Zilla Slab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1091126" y="2588938"/>
            <a:ext cx="98270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*Back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up files routinely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(if it is not automated by IT)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*Limit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who has access to the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*Password-protect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*Personal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device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(laptops, phones, tablets)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*Wireless network security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E5A14-FA82-4249-96C9-487B5DD0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6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What You Can Do</a:t>
            </a:r>
            <a:endParaRPr lang="en-US" sz="4000" b="1" dirty="0">
              <a:solidFill>
                <a:srgbClr val="006B4C"/>
              </a:solidFill>
              <a:latin typeface="Zilla Slab SemiBold" pitchFamily="2" charset="77"/>
              <a:ea typeface="Zilla Slab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1091126" y="2588938"/>
            <a:ext cx="98270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*Virus/malware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protection software and run regular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*Avoid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downloads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*Use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secure connections to Internet (https)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#Keep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office doors locked</a:t>
            </a:r>
          </a:p>
        </p:txBody>
      </p:sp>
    </p:spTree>
    <p:extLst>
      <p:ext uri="{BB962C8B-B14F-4D97-AF65-F5344CB8AC3E}">
        <p14:creationId xmlns:p14="http://schemas.microsoft.com/office/powerpoint/2010/main" val="37507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E5A14-FA82-4249-96C9-487B5DD0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6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What You Can Do</a:t>
            </a:r>
            <a:endParaRPr lang="en-US" sz="4000" b="1" dirty="0">
              <a:solidFill>
                <a:srgbClr val="006B4C"/>
              </a:solidFill>
              <a:latin typeface="Zilla Slab SemiBold" pitchFamily="2" charset="77"/>
              <a:ea typeface="Zilla Slab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1091126" y="2588938"/>
            <a:ext cx="98270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#Privacy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screen protectors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Routinely review who has access to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#Clean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desk club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#Internal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audit conduct a review</a:t>
            </a:r>
          </a:p>
        </p:txBody>
      </p:sp>
    </p:spTree>
    <p:extLst>
      <p:ext uri="{BB962C8B-B14F-4D97-AF65-F5344CB8AC3E}">
        <p14:creationId xmlns:p14="http://schemas.microsoft.com/office/powerpoint/2010/main" val="15882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E5A14-FA82-4249-96C9-487B5DD0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6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Wrap Up and Questions</a:t>
            </a:r>
            <a:endParaRPr lang="en-US" sz="4000" b="1" dirty="0">
              <a:solidFill>
                <a:srgbClr val="006B4C"/>
              </a:solidFill>
              <a:latin typeface="Zilla Slab SemiBold" pitchFamily="2" charset="77"/>
              <a:ea typeface="Zilla Slab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1091126" y="2588938"/>
            <a:ext cx="9827003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“…no one can hack my mind”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Use tools where it makes sense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and professional are more intertwined than ever before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life (in regard to accounts, security, etc.) can impact professional life </a:t>
            </a:r>
            <a:r>
              <a:rPr lang="en-US" sz="2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vice versa</a:t>
            </a: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Doing something is better than doing nothing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Try at least one new thing from the suggestions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B3E61-5BBF-EB48-801C-288F3434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6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Resources</a:t>
            </a:r>
            <a:endParaRPr lang="en-US" sz="4000" b="1" dirty="0">
              <a:solidFill>
                <a:srgbClr val="006B4C"/>
              </a:solidFill>
              <a:latin typeface="Zilla Slab SemiBold" pitchFamily="2" charset="77"/>
              <a:ea typeface="Zilla Slab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1091126" y="2588938"/>
            <a:ext cx="982700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EDUCAUSE – Higher Education Information Security 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spaces.at.internet2.edu/display/2014infosecurityguide/Home</a:t>
            </a:r>
            <a:endParaRPr lang="en-US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EAB – Information 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www.eab.com/topics/information-technology/information-security</a:t>
            </a:r>
            <a:r>
              <a:rPr lang="en-US" sz="2400" dirty="0" smtClean="0"/>
              <a:t> 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Google Security Blog Post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https://security.googleblog.com/2015/07/new-research-comparing-how-security.html</a:t>
            </a:r>
            <a:endParaRPr lang="en-US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I Been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Pwned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6"/>
              </a:rPr>
              <a:t>https://haveibeenpwned.com</a:t>
            </a:r>
            <a:r>
              <a:rPr lang="en-US" sz="2400" dirty="0" smtClean="0">
                <a:hlinkClick r:id="rId6"/>
              </a:rPr>
              <a:t>/</a:t>
            </a:r>
            <a:endParaRPr lang="en-US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7EC21-7E27-8B47-8263-56F06DD5A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6" y="1655159"/>
            <a:ext cx="876562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Bob Bulow</a:t>
            </a:r>
            <a:endParaRPr lang="en-US" sz="4000" b="1" dirty="0">
              <a:solidFill>
                <a:srgbClr val="006B4C"/>
              </a:solidFill>
              <a:latin typeface="Zilla Slab SemiBold" pitchFamily="2" charset="77"/>
              <a:ea typeface="Zilla Slab SemiBold" pitchFamily="2" charset="77"/>
            </a:endParaRPr>
          </a:p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 Registrar for Technology and Communication  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Zilla Slab SemiBold" pitchFamily="2" charset="77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bulow@ohio.edu</a:t>
            </a:r>
            <a:endParaRPr lang="en-US" sz="3600" b="1" dirty="0">
              <a:latin typeface="Arial" panose="020B0604020202020204" pitchFamily="34" charset="0"/>
              <a:ea typeface="Zilla Slab SemiBold" pitchFamily="2" charset="77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ea typeface="Zilla Slab SemiBold" pitchFamily="2" charset="77"/>
                <a:cs typeface="Arial" panose="020B0604020202020204" pitchFamily="34" charset="0"/>
              </a:rPr>
              <a:t>740.593.2469</a:t>
            </a:r>
            <a:endParaRPr lang="en-US" sz="3600" dirty="0">
              <a:latin typeface="Arial" panose="020B0604020202020204" pitchFamily="34" charset="0"/>
              <a:ea typeface="Zilla Slab SemiBold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C3414-D79E-6848-B6F4-C4F7D451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6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1091126" y="2588938"/>
            <a:ext cx="98270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Being More Secure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Partnering with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You Can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30891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C3414-D79E-6848-B6F4-C4F7D451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pic>
        <p:nvPicPr>
          <p:cNvPr id="8" name="Picture 7" descr="Screen Shot 2018-09-30 at 11.45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2" y="1429266"/>
            <a:ext cx="6553200" cy="2532331"/>
          </a:xfrm>
          <a:prstGeom prst="rect">
            <a:avLst/>
          </a:prstGeom>
        </p:spPr>
      </p:pic>
      <p:pic>
        <p:nvPicPr>
          <p:cNvPr id="10" name="Picture 9" descr="Screen Shot 2018-09-30 at 11.46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9612">
            <a:off x="6845207" y="1885543"/>
            <a:ext cx="4365325" cy="1394225"/>
          </a:xfrm>
          <a:prstGeom prst="rect">
            <a:avLst/>
          </a:prstGeom>
        </p:spPr>
      </p:pic>
      <p:pic>
        <p:nvPicPr>
          <p:cNvPr id="12" name="Picture 11" descr="Screen Shot 2018-09-30 at 11.43.5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39" y="4087433"/>
            <a:ext cx="6324600" cy="24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C3414-D79E-6848-B6F4-C4F7D451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6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Self Assessment </a:t>
            </a:r>
            <a:endParaRPr lang="en-US" sz="4000" b="1" dirty="0">
              <a:solidFill>
                <a:srgbClr val="006B4C"/>
              </a:solidFill>
              <a:latin typeface="Zilla Slab SemiBold" pitchFamily="2" charset="77"/>
              <a:ea typeface="Zilla Slab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1091126" y="2588938"/>
            <a:ext cx="98270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a scale of 1 to 10, how good are you at being secure?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Why did you rate yourself this way?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some things you do (or don’t do) that influence your decision?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C3414-D79E-6848-B6F4-C4F7D451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6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Ranking Security Practices</a:t>
            </a:r>
            <a:endParaRPr lang="en-US" sz="4000" b="1" dirty="0">
              <a:solidFill>
                <a:srgbClr val="006B4C"/>
              </a:solidFill>
              <a:latin typeface="Zilla Slab SemiBold" pitchFamily="2" charset="77"/>
              <a:ea typeface="Zilla Slab SemiBold" pitchFamily="2" charset="77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838200" y="2483141"/>
            <a:ext cx="10515600" cy="3693822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Ranking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C3414-D79E-6848-B6F4-C4F7D451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88" y="1825625"/>
            <a:ext cx="5909224" cy="4351338"/>
          </a:xfrm>
        </p:spPr>
      </p:pic>
      <p:sp>
        <p:nvSpPr>
          <p:cNvPr id="6" name="TextBox 5"/>
          <p:cNvSpPr txBox="1"/>
          <p:nvPr/>
        </p:nvSpPr>
        <p:spPr>
          <a:xfrm>
            <a:off x="1526796" y="6342077"/>
            <a:ext cx="927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https://security.googleblog.com/2015/07/new-research-comparing-how-security.html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E5A14-FA82-4249-96C9-487B5DD0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6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Being More Secure</a:t>
            </a:r>
            <a:endParaRPr lang="en-US" sz="4000" b="1" dirty="0">
              <a:solidFill>
                <a:srgbClr val="006B4C"/>
              </a:solidFill>
              <a:latin typeface="Zilla Slab SemiBold" pitchFamily="2" charset="77"/>
              <a:ea typeface="Zilla Slab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1091126" y="2588938"/>
            <a:ext cx="98270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* Things to do personally and professionally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# Things to do without technology (i.e., behavioral things)</a:t>
            </a:r>
          </a:p>
        </p:txBody>
      </p:sp>
    </p:spTree>
    <p:extLst>
      <p:ext uri="{BB962C8B-B14F-4D97-AF65-F5344CB8AC3E}">
        <p14:creationId xmlns:p14="http://schemas.microsoft.com/office/powerpoint/2010/main" val="14179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E5A14-FA82-4249-96C9-487B5DD0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6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Partnering with IT</a:t>
            </a:r>
            <a:endParaRPr lang="en-US" sz="4000" b="1" dirty="0">
              <a:solidFill>
                <a:srgbClr val="006B4C"/>
              </a:solidFill>
              <a:latin typeface="Zilla Slab SemiBold" pitchFamily="2" charset="77"/>
              <a:ea typeface="Zilla Slab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1091126" y="2588938"/>
            <a:ext cx="98270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Storage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File encryption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Disk encryption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Share files securely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backups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patches applied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Password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*Dual-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or two-factor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authentication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security policies</a:t>
            </a:r>
          </a:p>
        </p:txBody>
      </p:sp>
    </p:spTree>
    <p:extLst>
      <p:ext uri="{BB962C8B-B14F-4D97-AF65-F5344CB8AC3E}">
        <p14:creationId xmlns:p14="http://schemas.microsoft.com/office/powerpoint/2010/main" val="9558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E5A14-FA82-4249-96C9-487B5DD0A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"/>
            <a:ext cx="12192000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CB82-76F8-C64B-8680-28E46A0D2E30}"/>
              </a:ext>
            </a:extLst>
          </p:cNvPr>
          <p:cNvSpPr txBox="1"/>
          <p:nvPr/>
        </p:nvSpPr>
        <p:spPr>
          <a:xfrm>
            <a:off x="1091126" y="1655159"/>
            <a:ext cx="876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6B4C"/>
                </a:solidFill>
                <a:latin typeface="Zilla Slab SemiBold" pitchFamily="2" charset="77"/>
                <a:ea typeface="Zilla Slab SemiBold" pitchFamily="2" charset="77"/>
              </a:rPr>
              <a:t>Partnering with IT</a:t>
            </a:r>
            <a:endParaRPr lang="en-US" sz="4000" b="1" dirty="0">
              <a:solidFill>
                <a:srgbClr val="006B4C"/>
              </a:solidFill>
              <a:latin typeface="Zilla Slab SemiBold" pitchFamily="2" charset="77"/>
              <a:ea typeface="Zilla Slab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44CA3-32F9-7A4E-B8EB-B8BB31AA2873}"/>
              </a:ext>
            </a:extLst>
          </p:cNvPr>
          <p:cNvSpPr txBox="1"/>
          <p:nvPr/>
        </p:nvSpPr>
        <p:spPr>
          <a:xfrm>
            <a:off x="1091126" y="2588938"/>
            <a:ext cx="98270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#Create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climate where staff think about data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#Training and 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Lockout limit based on failed attempts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*Wipe computers before recycling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*VPNs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*Desktop security management (i.e., admin access)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E637B92BB604FBB17868FA6403A2C" ma:contentTypeVersion="10" ma:contentTypeDescription="Create a new document." ma:contentTypeScope="" ma:versionID="dad73c89840100c1d2f364dcbd81a302">
  <xsd:schema xmlns:xsd="http://www.w3.org/2001/XMLSchema" xmlns:xs="http://www.w3.org/2001/XMLSchema" xmlns:p="http://schemas.microsoft.com/office/2006/metadata/properties" xmlns:ns2="8cb5f936-c297-426d-b367-8d80127451e1" xmlns:ns3="2a86aef2-298e-46e0-9d18-15af1b61d5ec" targetNamespace="http://schemas.microsoft.com/office/2006/metadata/properties" ma:root="true" ma:fieldsID="8ed7fca372d9d0cf69df2d14f4653880" ns2:_="" ns3:_="">
    <xsd:import namespace="8cb5f936-c297-426d-b367-8d80127451e1"/>
    <xsd:import namespace="2a86aef2-298e-46e0-9d18-15af1b61d5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5f936-c297-426d-b367-8d80127451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6aef2-298e-46e0-9d18-15af1b61d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cb5f936-c297-426d-b367-8d80127451e1">
      <UserInfo>
        <DisplayName>Leatherwood, Carly</DisplayName>
        <AccountId>85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B5FABB7-B318-43D8-A119-D48C83E7FE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b5f936-c297-426d-b367-8d80127451e1"/>
    <ds:schemaRef ds:uri="2a86aef2-298e-46e0-9d18-15af1b61d5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13A4C4-2A2B-4EA0-A5D3-E2CD8DF432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2DB7FE-8B62-46FC-B716-E29A82F2A310}">
  <ds:schemaRefs>
    <ds:schemaRef ds:uri="http://schemas.openxmlformats.org/package/2006/metadata/core-properties"/>
    <ds:schemaRef ds:uri="http://schemas.microsoft.com/office/2006/metadata/properties"/>
    <ds:schemaRef ds:uri="8cb5f936-c297-426d-b367-8d80127451e1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2a86aef2-298e-46e0-9d18-15af1b61d5e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544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Zilla Slab</vt:lpstr>
      <vt:lpstr>Zilla Slab Medium</vt:lpstr>
      <vt:lpstr>Zilla Slab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Kennedy, Christopher</dc:creator>
  <cp:lastModifiedBy>Bulow, Bob</cp:lastModifiedBy>
  <cp:revision>25</cp:revision>
  <dcterms:created xsi:type="dcterms:W3CDTF">2018-05-31T14:51:32Z</dcterms:created>
  <dcterms:modified xsi:type="dcterms:W3CDTF">2019-07-22T15:05:56Z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0x0101001DDE637B92BB604FBB17868FA6403A2C</vt:lpwstr>
  </property>
</Properties>
</file>